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4"/>
  </p:sldMasterIdLst>
  <p:notesMasterIdLst>
    <p:notesMasterId r:id="rId24"/>
  </p:notesMasterIdLst>
  <p:handoutMasterIdLst>
    <p:handoutMasterId r:id="rId25"/>
  </p:handoutMasterIdLst>
  <p:sldIdLst>
    <p:sldId id="365" r:id="rId5"/>
    <p:sldId id="615" r:id="rId6"/>
    <p:sldId id="611" r:id="rId7"/>
    <p:sldId id="612" r:id="rId8"/>
    <p:sldId id="370" r:id="rId9"/>
    <p:sldId id="609" r:id="rId10"/>
    <p:sldId id="437" r:id="rId11"/>
    <p:sldId id="445" r:id="rId12"/>
    <p:sldId id="443" r:id="rId13"/>
    <p:sldId id="438" r:id="rId14"/>
    <p:sldId id="618" r:id="rId15"/>
    <p:sldId id="439" r:id="rId16"/>
    <p:sldId id="619" r:id="rId17"/>
    <p:sldId id="440" r:id="rId18"/>
    <p:sldId id="620" r:id="rId19"/>
    <p:sldId id="449" r:id="rId20"/>
    <p:sldId id="441" r:id="rId21"/>
    <p:sldId id="442" r:id="rId22"/>
    <p:sldId id="626" r:id="rId23"/>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567">
          <p15:clr>
            <a:srgbClr val="A4A3A4"/>
          </p15:clr>
        </p15:guide>
        <p15:guide id="2" orient="horz" pos="2744">
          <p15:clr>
            <a:srgbClr val="A4A3A4"/>
          </p15:clr>
        </p15:guide>
        <p15:guide id="3" orient="horz" pos="5193">
          <p15:clr>
            <a:srgbClr val="A4A3A4"/>
          </p15:clr>
        </p15:guide>
        <p15:guide id="4" pos="346">
          <p15:clr>
            <a:srgbClr val="A4A3A4"/>
          </p15:clr>
        </p15:guide>
        <p15:guide id="5" pos="397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hanna Schlamp-Ogawa" initials="JS" lastIdx="1" clrIdx="0"/>
  <p:cmAuthor id="2" name="Ricarda" initials="R"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61A5"/>
    <a:srgbClr val="125C36"/>
    <a:srgbClr val="008C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EF35E6-B440-4952-8707-B10D0E8E03EC}" v="5" dt="2022-06-10T16:10:27.558"/>
    <p1510:client id="{A7769082-880F-486A-A9A5-BD1FF66E5CC8}" v="4" dt="2022-05-30T13:16:53.959"/>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Mittlere Formatvorlage 3 - Akz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72833802-FEF1-4C79-8D5D-14CF1EAF98D9}" styleName="Helle Formatvorlage 2 - Akz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821" autoAdjust="0"/>
    <p:restoredTop sz="89320" autoAdjust="0"/>
  </p:normalViewPr>
  <p:slideViewPr>
    <p:cSldViewPr>
      <p:cViewPr varScale="1">
        <p:scale>
          <a:sx n="66" d="100"/>
          <a:sy n="66" d="100"/>
        </p:scale>
        <p:origin x="1004" y="4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p:cViewPr varScale="1">
        <p:scale>
          <a:sx n="71" d="100"/>
          <a:sy n="71" d="100"/>
        </p:scale>
        <p:origin x="2923" y="58"/>
      </p:cViewPr>
      <p:guideLst>
        <p:guide orient="horz" pos="567"/>
        <p:guide orient="horz" pos="2744"/>
        <p:guide orient="horz" pos="5193"/>
        <p:guide pos="346"/>
        <p:guide pos="397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P - Sonja Heynen-Pianka" userId="be06f938-f672-4a6f-92da-83ac3f6030d5" providerId="ADAL" clId="{55314715-4F04-45E3-A7FC-63B4AD9946DF}"/>
    <pc:docChg chg="custSel addSld delSld modSld modMainMaster">
      <pc:chgData name="SP - Sonja Heynen-Pianka" userId="be06f938-f672-4a6f-92da-83ac3f6030d5" providerId="ADAL" clId="{55314715-4F04-45E3-A7FC-63B4AD9946DF}" dt="2022-02-25T07:44:38.938" v="10" actId="20577"/>
      <pc:docMkLst>
        <pc:docMk/>
      </pc:docMkLst>
      <pc:sldChg chg="modSp del">
        <pc:chgData name="SP - Sonja Heynen-Pianka" userId="be06f938-f672-4a6f-92da-83ac3f6030d5" providerId="ADAL" clId="{55314715-4F04-45E3-A7FC-63B4AD9946DF}" dt="2022-02-25T07:44:03.119" v="2" actId="47"/>
        <pc:sldMkLst>
          <pc:docMk/>
          <pc:sldMk cId="3224146632" sldId="368"/>
        </pc:sldMkLst>
        <pc:spChg chg="mod">
          <ac:chgData name="SP - Sonja Heynen-Pianka" userId="be06f938-f672-4a6f-92da-83ac3f6030d5" providerId="ADAL" clId="{55314715-4F04-45E3-A7FC-63B4AD9946DF}" dt="2022-02-25T07:43:00.302" v="0"/>
          <ac:spMkLst>
            <pc:docMk/>
            <pc:sldMk cId="3224146632" sldId="368"/>
            <ac:spMk id="6" creationId="{00000000-0000-0000-0000-000000000000}"/>
          </ac:spMkLst>
        </pc:spChg>
        <pc:spChg chg="mod">
          <ac:chgData name="SP - Sonja Heynen-Pianka" userId="be06f938-f672-4a6f-92da-83ac3f6030d5" providerId="ADAL" clId="{55314715-4F04-45E3-A7FC-63B4AD9946DF}" dt="2022-02-25T07:43:00.302" v="0"/>
          <ac:spMkLst>
            <pc:docMk/>
            <pc:sldMk cId="3224146632" sldId="368"/>
            <ac:spMk id="7" creationId="{00000000-0000-0000-0000-000000000000}"/>
          </ac:spMkLst>
        </pc:spChg>
      </pc:sldChg>
      <pc:sldChg chg="modSp">
        <pc:chgData name="SP - Sonja Heynen-Pianka" userId="be06f938-f672-4a6f-92da-83ac3f6030d5" providerId="ADAL" clId="{55314715-4F04-45E3-A7FC-63B4AD9946DF}" dt="2022-02-25T07:43:00.302" v="0"/>
        <pc:sldMkLst>
          <pc:docMk/>
          <pc:sldMk cId="1979542948" sldId="370"/>
        </pc:sldMkLst>
        <pc:spChg chg="mod">
          <ac:chgData name="SP - Sonja Heynen-Pianka" userId="be06f938-f672-4a6f-92da-83ac3f6030d5" providerId="ADAL" clId="{55314715-4F04-45E3-A7FC-63B4AD9946DF}" dt="2022-02-25T07:43:00.302" v="0"/>
          <ac:spMkLst>
            <pc:docMk/>
            <pc:sldMk cId="1979542948" sldId="370"/>
            <ac:spMk id="2" creationId="{6DBE9B00-7E03-47FD-8AFB-B54333FDA14F}"/>
          </ac:spMkLst>
        </pc:spChg>
        <pc:spChg chg="mod">
          <ac:chgData name="SP - Sonja Heynen-Pianka" userId="be06f938-f672-4a6f-92da-83ac3f6030d5" providerId="ADAL" clId="{55314715-4F04-45E3-A7FC-63B4AD9946DF}" dt="2022-02-25T07:43:00.302" v="0"/>
          <ac:spMkLst>
            <pc:docMk/>
            <pc:sldMk cId="1979542948" sldId="370"/>
            <ac:spMk id="3" creationId="{5E723B4F-45CD-4B0F-BC20-03BC5D339B4D}"/>
          </ac:spMkLst>
        </pc:spChg>
        <pc:spChg chg="mod">
          <ac:chgData name="SP - Sonja Heynen-Pianka" userId="be06f938-f672-4a6f-92da-83ac3f6030d5" providerId="ADAL" clId="{55314715-4F04-45E3-A7FC-63B4AD9946DF}" dt="2022-02-25T07:43:00.302" v="0"/>
          <ac:spMkLst>
            <pc:docMk/>
            <pc:sldMk cId="1979542948" sldId="370"/>
            <ac:spMk id="5" creationId="{22F5437D-599C-4D75-A745-FD02EAA5F90A}"/>
          </ac:spMkLst>
        </pc:spChg>
      </pc:sldChg>
      <pc:sldChg chg="modSp">
        <pc:chgData name="SP - Sonja Heynen-Pianka" userId="be06f938-f672-4a6f-92da-83ac3f6030d5" providerId="ADAL" clId="{55314715-4F04-45E3-A7FC-63B4AD9946DF}" dt="2022-02-25T07:43:00.302" v="0"/>
        <pc:sldMkLst>
          <pc:docMk/>
          <pc:sldMk cId="1967634307" sldId="437"/>
        </pc:sldMkLst>
        <pc:spChg chg="mod">
          <ac:chgData name="SP - Sonja Heynen-Pianka" userId="be06f938-f672-4a6f-92da-83ac3f6030d5" providerId="ADAL" clId="{55314715-4F04-45E3-A7FC-63B4AD9946DF}" dt="2022-02-25T07:43:00.302" v="0"/>
          <ac:spMkLst>
            <pc:docMk/>
            <pc:sldMk cId="1967634307" sldId="437"/>
            <ac:spMk id="2" creationId="{6DBE9B00-7E03-47FD-8AFB-B54333FDA14F}"/>
          </ac:spMkLst>
        </pc:spChg>
        <pc:spChg chg="mod">
          <ac:chgData name="SP - Sonja Heynen-Pianka" userId="be06f938-f672-4a6f-92da-83ac3f6030d5" providerId="ADAL" clId="{55314715-4F04-45E3-A7FC-63B4AD9946DF}" dt="2022-02-25T07:43:00.302" v="0"/>
          <ac:spMkLst>
            <pc:docMk/>
            <pc:sldMk cId="1967634307" sldId="437"/>
            <ac:spMk id="3" creationId="{5E723B4F-45CD-4B0F-BC20-03BC5D339B4D}"/>
          </ac:spMkLst>
        </pc:spChg>
      </pc:sldChg>
      <pc:sldChg chg="modSp">
        <pc:chgData name="SP - Sonja Heynen-Pianka" userId="be06f938-f672-4a6f-92da-83ac3f6030d5" providerId="ADAL" clId="{55314715-4F04-45E3-A7FC-63B4AD9946DF}" dt="2022-02-25T07:43:00.302" v="0"/>
        <pc:sldMkLst>
          <pc:docMk/>
          <pc:sldMk cId="2813935540" sldId="438"/>
        </pc:sldMkLst>
        <pc:spChg chg="mod">
          <ac:chgData name="SP - Sonja Heynen-Pianka" userId="be06f938-f672-4a6f-92da-83ac3f6030d5" providerId="ADAL" clId="{55314715-4F04-45E3-A7FC-63B4AD9946DF}" dt="2022-02-25T07:43:00.302" v="0"/>
          <ac:spMkLst>
            <pc:docMk/>
            <pc:sldMk cId="2813935540" sldId="438"/>
            <ac:spMk id="3" creationId="{5E723B4F-45CD-4B0F-BC20-03BC5D339B4D}"/>
          </ac:spMkLst>
        </pc:spChg>
      </pc:sldChg>
      <pc:sldChg chg="modSp">
        <pc:chgData name="SP - Sonja Heynen-Pianka" userId="be06f938-f672-4a6f-92da-83ac3f6030d5" providerId="ADAL" clId="{55314715-4F04-45E3-A7FC-63B4AD9946DF}" dt="2022-02-25T07:43:00.302" v="0"/>
        <pc:sldMkLst>
          <pc:docMk/>
          <pc:sldMk cId="1815693862" sldId="439"/>
        </pc:sldMkLst>
        <pc:spChg chg="mod">
          <ac:chgData name="SP - Sonja Heynen-Pianka" userId="be06f938-f672-4a6f-92da-83ac3f6030d5" providerId="ADAL" clId="{55314715-4F04-45E3-A7FC-63B4AD9946DF}" dt="2022-02-25T07:43:00.302" v="0"/>
          <ac:spMkLst>
            <pc:docMk/>
            <pc:sldMk cId="1815693862" sldId="439"/>
            <ac:spMk id="3" creationId="{5E723B4F-45CD-4B0F-BC20-03BC5D339B4D}"/>
          </ac:spMkLst>
        </pc:spChg>
      </pc:sldChg>
      <pc:sldChg chg="modSp">
        <pc:chgData name="SP - Sonja Heynen-Pianka" userId="be06f938-f672-4a6f-92da-83ac3f6030d5" providerId="ADAL" clId="{55314715-4F04-45E3-A7FC-63B4AD9946DF}" dt="2022-02-25T07:43:00.302" v="0"/>
        <pc:sldMkLst>
          <pc:docMk/>
          <pc:sldMk cId="1902884725" sldId="440"/>
        </pc:sldMkLst>
        <pc:spChg chg="mod">
          <ac:chgData name="SP - Sonja Heynen-Pianka" userId="be06f938-f672-4a6f-92da-83ac3f6030d5" providerId="ADAL" clId="{55314715-4F04-45E3-A7FC-63B4AD9946DF}" dt="2022-02-25T07:43:00.302" v="0"/>
          <ac:spMkLst>
            <pc:docMk/>
            <pc:sldMk cId="1902884725" sldId="440"/>
            <ac:spMk id="3" creationId="{5E723B4F-45CD-4B0F-BC20-03BC5D339B4D}"/>
          </ac:spMkLst>
        </pc:spChg>
      </pc:sldChg>
      <pc:sldChg chg="modSp">
        <pc:chgData name="SP - Sonja Heynen-Pianka" userId="be06f938-f672-4a6f-92da-83ac3f6030d5" providerId="ADAL" clId="{55314715-4F04-45E3-A7FC-63B4AD9946DF}" dt="2022-02-25T07:43:00.302" v="0"/>
        <pc:sldMkLst>
          <pc:docMk/>
          <pc:sldMk cId="1509762592" sldId="441"/>
        </pc:sldMkLst>
        <pc:spChg chg="mod">
          <ac:chgData name="SP - Sonja Heynen-Pianka" userId="be06f938-f672-4a6f-92da-83ac3f6030d5" providerId="ADAL" clId="{55314715-4F04-45E3-A7FC-63B4AD9946DF}" dt="2022-02-25T07:43:00.302" v="0"/>
          <ac:spMkLst>
            <pc:docMk/>
            <pc:sldMk cId="1509762592" sldId="441"/>
            <ac:spMk id="2" creationId="{6DBE9B00-7E03-47FD-8AFB-B54333FDA14F}"/>
          </ac:spMkLst>
        </pc:spChg>
        <pc:spChg chg="mod">
          <ac:chgData name="SP - Sonja Heynen-Pianka" userId="be06f938-f672-4a6f-92da-83ac3f6030d5" providerId="ADAL" clId="{55314715-4F04-45E3-A7FC-63B4AD9946DF}" dt="2022-02-25T07:43:00.302" v="0"/>
          <ac:spMkLst>
            <pc:docMk/>
            <pc:sldMk cId="1509762592" sldId="441"/>
            <ac:spMk id="3" creationId="{5E723B4F-45CD-4B0F-BC20-03BC5D339B4D}"/>
          </ac:spMkLst>
        </pc:spChg>
      </pc:sldChg>
      <pc:sldChg chg="modSp">
        <pc:chgData name="SP - Sonja Heynen-Pianka" userId="be06f938-f672-4a6f-92da-83ac3f6030d5" providerId="ADAL" clId="{55314715-4F04-45E3-A7FC-63B4AD9946DF}" dt="2022-02-25T07:43:00.302" v="0"/>
        <pc:sldMkLst>
          <pc:docMk/>
          <pc:sldMk cId="3695304450" sldId="442"/>
        </pc:sldMkLst>
        <pc:spChg chg="mod">
          <ac:chgData name="SP - Sonja Heynen-Pianka" userId="be06f938-f672-4a6f-92da-83ac3f6030d5" providerId="ADAL" clId="{55314715-4F04-45E3-A7FC-63B4AD9946DF}" dt="2022-02-25T07:43:00.302" v="0"/>
          <ac:spMkLst>
            <pc:docMk/>
            <pc:sldMk cId="3695304450" sldId="442"/>
            <ac:spMk id="2" creationId="{6DBE9B00-7E03-47FD-8AFB-B54333FDA14F}"/>
          </ac:spMkLst>
        </pc:spChg>
        <pc:spChg chg="mod">
          <ac:chgData name="SP - Sonja Heynen-Pianka" userId="be06f938-f672-4a6f-92da-83ac3f6030d5" providerId="ADAL" clId="{55314715-4F04-45E3-A7FC-63B4AD9946DF}" dt="2022-02-25T07:43:00.302" v="0"/>
          <ac:spMkLst>
            <pc:docMk/>
            <pc:sldMk cId="3695304450" sldId="442"/>
            <ac:spMk id="3" creationId="{5E723B4F-45CD-4B0F-BC20-03BC5D339B4D}"/>
          </ac:spMkLst>
        </pc:spChg>
      </pc:sldChg>
      <pc:sldChg chg="modSp">
        <pc:chgData name="SP - Sonja Heynen-Pianka" userId="be06f938-f672-4a6f-92da-83ac3f6030d5" providerId="ADAL" clId="{55314715-4F04-45E3-A7FC-63B4AD9946DF}" dt="2022-02-25T07:43:00.302" v="0"/>
        <pc:sldMkLst>
          <pc:docMk/>
          <pc:sldMk cId="3828386503" sldId="443"/>
        </pc:sldMkLst>
        <pc:spChg chg="mod">
          <ac:chgData name="SP - Sonja Heynen-Pianka" userId="be06f938-f672-4a6f-92da-83ac3f6030d5" providerId="ADAL" clId="{55314715-4F04-45E3-A7FC-63B4AD9946DF}" dt="2022-02-25T07:43:00.302" v="0"/>
          <ac:spMkLst>
            <pc:docMk/>
            <pc:sldMk cId="3828386503" sldId="443"/>
            <ac:spMk id="3" creationId="{5E723B4F-45CD-4B0F-BC20-03BC5D339B4D}"/>
          </ac:spMkLst>
        </pc:spChg>
      </pc:sldChg>
      <pc:sldChg chg="modSp">
        <pc:chgData name="SP - Sonja Heynen-Pianka" userId="be06f938-f672-4a6f-92da-83ac3f6030d5" providerId="ADAL" clId="{55314715-4F04-45E3-A7FC-63B4AD9946DF}" dt="2022-02-25T07:43:00.302" v="0"/>
        <pc:sldMkLst>
          <pc:docMk/>
          <pc:sldMk cId="774622755" sldId="445"/>
        </pc:sldMkLst>
        <pc:spChg chg="mod">
          <ac:chgData name="SP - Sonja Heynen-Pianka" userId="be06f938-f672-4a6f-92da-83ac3f6030d5" providerId="ADAL" clId="{55314715-4F04-45E3-A7FC-63B4AD9946DF}" dt="2022-02-25T07:43:00.302" v="0"/>
          <ac:spMkLst>
            <pc:docMk/>
            <pc:sldMk cId="774622755" sldId="445"/>
            <ac:spMk id="3" creationId="{5E723B4F-45CD-4B0F-BC20-03BC5D339B4D}"/>
          </ac:spMkLst>
        </pc:spChg>
      </pc:sldChg>
      <pc:sldChg chg="modSp">
        <pc:chgData name="SP - Sonja Heynen-Pianka" userId="be06f938-f672-4a6f-92da-83ac3f6030d5" providerId="ADAL" clId="{55314715-4F04-45E3-A7FC-63B4AD9946DF}" dt="2022-02-25T07:43:00.302" v="0"/>
        <pc:sldMkLst>
          <pc:docMk/>
          <pc:sldMk cId="1284233701" sldId="449"/>
        </pc:sldMkLst>
        <pc:spChg chg="mod">
          <ac:chgData name="SP - Sonja Heynen-Pianka" userId="be06f938-f672-4a6f-92da-83ac3f6030d5" providerId="ADAL" clId="{55314715-4F04-45E3-A7FC-63B4AD9946DF}" dt="2022-02-25T07:43:00.302" v="0"/>
          <ac:spMkLst>
            <pc:docMk/>
            <pc:sldMk cId="1284233701" sldId="449"/>
            <ac:spMk id="3" creationId="{5E723B4F-45CD-4B0F-BC20-03BC5D339B4D}"/>
          </ac:spMkLst>
        </pc:spChg>
      </pc:sldChg>
      <pc:sldChg chg="modSp">
        <pc:chgData name="SP - Sonja Heynen-Pianka" userId="be06f938-f672-4a6f-92da-83ac3f6030d5" providerId="ADAL" clId="{55314715-4F04-45E3-A7FC-63B4AD9946DF}" dt="2022-02-25T07:43:00.302" v="0"/>
        <pc:sldMkLst>
          <pc:docMk/>
          <pc:sldMk cId="2629811161" sldId="606"/>
        </pc:sldMkLst>
        <pc:spChg chg="mod">
          <ac:chgData name="SP - Sonja Heynen-Pianka" userId="be06f938-f672-4a6f-92da-83ac3f6030d5" providerId="ADAL" clId="{55314715-4F04-45E3-A7FC-63B4AD9946DF}" dt="2022-02-25T07:43:00.302" v="0"/>
          <ac:spMkLst>
            <pc:docMk/>
            <pc:sldMk cId="2629811161" sldId="606"/>
            <ac:spMk id="2" creationId="{D8000F4E-2DBD-4905-84F2-5A0BDAECD5B4}"/>
          </ac:spMkLst>
        </pc:spChg>
      </pc:sldChg>
      <pc:sldChg chg="modSp">
        <pc:chgData name="SP - Sonja Heynen-Pianka" userId="be06f938-f672-4a6f-92da-83ac3f6030d5" providerId="ADAL" clId="{55314715-4F04-45E3-A7FC-63B4AD9946DF}" dt="2022-02-25T07:43:00.302" v="0"/>
        <pc:sldMkLst>
          <pc:docMk/>
          <pc:sldMk cId="1801408940" sldId="609"/>
        </pc:sldMkLst>
        <pc:spChg chg="mod">
          <ac:chgData name="SP - Sonja Heynen-Pianka" userId="be06f938-f672-4a6f-92da-83ac3f6030d5" providerId="ADAL" clId="{55314715-4F04-45E3-A7FC-63B4AD9946DF}" dt="2022-02-25T07:43:00.302" v="0"/>
          <ac:spMkLst>
            <pc:docMk/>
            <pc:sldMk cId="1801408940" sldId="609"/>
            <ac:spMk id="2" creationId="{D8000F4E-2DBD-4905-84F2-5A0BDAECD5B4}"/>
          </ac:spMkLst>
        </pc:spChg>
        <pc:spChg chg="mod">
          <ac:chgData name="SP - Sonja Heynen-Pianka" userId="be06f938-f672-4a6f-92da-83ac3f6030d5" providerId="ADAL" clId="{55314715-4F04-45E3-A7FC-63B4AD9946DF}" dt="2022-02-25T07:43:00.302" v="0"/>
          <ac:spMkLst>
            <pc:docMk/>
            <pc:sldMk cId="1801408940" sldId="609"/>
            <ac:spMk id="6" creationId="{99D6F8AC-52A3-4A1C-A404-B5C9A892A379}"/>
          </ac:spMkLst>
        </pc:spChg>
      </pc:sldChg>
      <pc:sldChg chg="modSp">
        <pc:chgData name="SP - Sonja Heynen-Pianka" userId="be06f938-f672-4a6f-92da-83ac3f6030d5" providerId="ADAL" clId="{55314715-4F04-45E3-A7FC-63B4AD9946DF}" dt="2022-02-25T07:43:00.302" v="0"/>
        <pc:sldMkLst>
          <pc:docMk/>
          <pc:sldMk cId="2532342370" sldId="611"/>
        </pc:sldMkLst>
        <pc:spChg chg="mod">
          <ac:chgData name="SP - Sonja Heynen-Pianka" userId="be06f938-f672-4a6f-92da-83ac3f6030d5" providerId="ADAL" clId="{55314715-4F04-45E3-A7FC-63B4AD9946DF}" dt="2022-02-25T07:43:00.302" v="0"/>
          <ac:spMkLst>
            <pc:docMk/>
            <pc:sldMk cId="2532342370" sldId="611"/>
            <ac:spMk id="2" creationId="{6DBE9B00-7E03-47FD-8AFB-B54333FDA14F}"/>
          </ac:spMkLst>
        </pc:spChg>
        <pc:spChg chg="mod">
          <ac:chgData name="SP - Sonja Heynen-Pianka" userId="be06f938-f672-4a6f-92da-83ac3f6030d5" providerId="ADAL" clId="{55314715-4F04-45E3-A7FC-63B4AD9946DF}" dt="2022-02-25T07:43:00.302" v="0"/>
          <ac:spMkLst>
            <pc:docMk/>
            <pc:sldMk cId="2532342370" sldId="611"/>
            <ac:spMk id="3" creationId="{5E723B4F-45CD-4B0F-BC20-03BC5D339B4D}"/>
          </ac:spMkLst>
        </pc:spChg>
        <pc:spChg chg="mod">
          <ac:chgData name="SP - Sonja Heynen-Pianka" userId="be06f938-f672-4a6f-92da-83ac3f6030d5" providerId="ADAL" clId="{55314715-4F04-45E3-A7FC-63B4AD9946DF}" dt="2022-02-25T07:43:00.302" v="0"/>
          <ac:spMkLst>
            <pc:docMk/>
            <pc:sldMk cId="2532342370" sldId="611"/>
            <ac:spMk id="5" creationId="{22F5437D-599C-4D75-A745-FD02EAA5F90A}"/>
          </ac:spMkLst>
        </pc:spChg>
      </pc:sldChg>
      <pc:sldChg chg="modSp">
        <pc:chgData name="SP - Sonja Heynen-Pianka" userId="be06f938-f672-4a6f-92da-83ac3f6030d5" providerId="ADAL" clId="{55314715-4F04-45E3-A7FC-63B4AD9946DF}" dt="2022-02-25T07:43:00.302" v="0"/>
        <pc:sldMkLst>
          <pc:docMk/>
          <pc:sldMk cId="4007486626" sldId="612"/>
        </pc:sldMkLst>
        <pc:spChg chg="mod">
          <ac:chgData name="SP - Sonja Heynen-Pianka" userId="be06f938-f672-4a6f-92da-83ac3f6030d5" providerId="ADAL" clId="{55314715-4F04-45E3-A7FC-63B4AD9946DF}" dt="2022-02-25T07:43:00.302" v="0"/>
          <ac:spMkLst>
            <pc:docMk/>
            <pc:sldMk cId="4007486626" sldId="612"/>
            <ac:spMk id="2" creationId="{6DBE9B00-7E03-47FD-8AFB-B54333FDA14F}"/>
          </ac:spMkLst>
        </pc:spChg>
        <pc:spChg chg="mod">
          <ac:chgData name="SP - Sonja Heynen-Pianka" userId="be06f938-f672-4a6f-92da-83ac3f6030d5" providerId="ADAL" clId="{55314715-4F04-45E3-A7FC-63B4AD9946DF}" dt="2022-02-25T07:43:00.302" v="0"/>
          <ac:spMkLst>
            <pc:docMk/>
            <pc:sldMk cId="4007486626" sldId="612"/>
            <ac:spMk id="3" creationId="{5E723B4F-45CD-4B0F-BC20-03BC5D339B4D}"/>
          </ac:spMkLst>
        </pc:spChg>
        <pc:spChg chg="mod">
          <ac:chgData name="SP - Sonja Heynen-Pianka" userId="be06f938-f672-4a6f-92da-83ac3f6030d5" providerId="ADAL" clId="{55314715-4F04-45E3-A7FC-63B4AD9946DF}" dt="2022-02-25T07:43:00.302" v="0"/>
          <ac:spMkLst>
            <pc:docMk/>
            <pc:sldMk cId="4007486626" sldId="612"/>
            <ac:spMk id="8" creationId="{9D4BDCF6-EFEB-4F75-B203-C31A9A759E43}"/>
          </ac:spMkLst>
        </pc:spChg>
      </pc:sldChg>
      <pc:sldChg chg="modSp">
        <pc:chgData name="SP - Sonja Heynen-Pianka" userId="be06f938-f672-4a6f-92da-83ac3f6030d5" providerId="ADAL" clId="{55314715-4F04-45E3-A7FC-63B4AD9946DF}" dt="2022-02-25T07:43:00.302" v="0"/>
        <pc:sldMkLst>
          <pc:docMk/>
          <pc:sldMk cId="2589679589" sldId="613"/>
        </pc:sldMkLst>
        <pc:spChg chg="mod">
          <ac:chgData name="SP - Sonja Heynen-Pianka" userId="be06f938-f672-4a6f-92da-83ac3f6030d5" providerId="ADAL" clId="{55314715-4F04-45E3-A7FC-63B4AD9946DF}" dt="2022-02-25T07:43:00.302" v="0"/>
          <ac:spMkLst>
            <pc:docMk/>
            <pc:sldMk cId="2589679589" sldId="613"/>
            <ac:spMk id="2" creationId="{D8000F4E-2DBD-4905-84F2-5A0BDAECD5B4}"/>
          </ac:spMkLst>
        </pc:spChg>
      </pc:sldChg>
      <pc:sldChg chg="modSp">
        <pc:chgData name="SP - Sonja Heynen-Pianka" userId="be06f938-f672-4a6f-92da-83ac3f6030d5" providerId="ADAL" clId="{55314715-4F04-45E3-A7FC-63B4AD9946DF}" dt="2022-02-25T07:43:00.302" v="0"/>
        <pc:sldMkLst>
          <pc:docMk/>
          <pc:sldMk cId="2818411048" sldId="615"/>
        </pc:sldMkLst>
        <pc:spChg chg="mod">
          <ac:chgData name="SP - Sonja Heynen-Pianka" userId="be06f938-f672-4a6f-92da-83ac3f6030d5" providerId="ADAL" clId="{55314715-4F04-45E3-A7FC-63B4AD9946DF}" dt="2022-02-25T07:43:00.302" v="0"/>
          <ac:spMkLst>
            <pc:docMk/>
            <pc:sldMk cId="2818411048" sldId="615"/>
            <ac:spMk id="2" creationId="{6DBE9B00-7E03-47FD-8AFB-B54333FDA14F}"/>
          </ac:spMkLst>
        </pc:spChg>
        <pc:spChg chg="mod">
          <ac:chgData name="SP - Sonja Heynen-Pianka" userId="be06f938-f672-4a6f-92da-83ac3f6030d5" providerId="ADAL" clId="{55314715-4F04-45E3-A7FC-63B4AD9946DF}" dt="2022-02-25T07:43:00.302" v="0"/>
          <ac:spMkLst>
            <pc:docMk/>
            <pc:sldMk cId="2818411048" sldId="615"/>
            <ac:spMk id="3" creationId="{5E723B4F-45CD-4B0F-BC20-03BC5D339B4D}"/>
          </ac:spMkLst>
        </pc:spChg>
        <pc:spChg chg="mod">
          <ac:chgData name="SP - Sonja Heynen-Pianka" userId="be06f938-f672-4a6f-92da-83ac3f6030d5" providerId="ADAL" clId="{55314715-4F04-45E3-A7FC-63B4AD9946DF}" dt="2022-02-25T07:43:00.302" v="0"/>
          <ac:spMkLst>
            <pc:docMk/>
            <pc:sldMk cId="2818411048" sldId="615"/>
            <ac:spMk id="5" creationId="{22F5437D-599C-4D75-A745-FD02EAA5F90A}"/>
          </ac:spMkLst>
        </pc:spChg>
      </pc:sldChg>
      <pc:sldChg chg="modSp">
        <pc:chgData name="SP - Sonja Heynen-Pianka" userId="be06f938-f672-4a6f-92da-83ac3f6030d5" providerId="ADAL" clId="{55314715-4F04-45E3-A7FC-63B4AD9946DF}" dt="2022-02-25T07:43:00.302" v="0"/>
        <pc:sldMkLst>
          <pc:docMk/>
          <pc:sldMk cId="3452606306" sldId="616"/>
        </pc:sldMkLst>
        <pc:spChg chg="mod">
          <ac:chgData name="SP - Sonja Heynen-Pianka" userId="be06f938-f672-4a6f-92da-83ac3f6030d5" providerId="ADAL" clId="{55314715-4F04-45E3-A7FC-63B4AD9946DF}" dt="2022-02-25T07:43:00.302" v="0"/>
          <ac:spMkLst>
            <pc:docMk/>
            <pc:sldMk cId="3452606306" sldId="616"/>
            <ac:spMk id="2" creationId="{D8000F4E-2DBD-4905-84F2-5A0BDAECD5B4}"/>
          </ac:spMkLst>
        </pc:spChg>
      </pc:sldChg>
      <pc:sldChg chg="modSp">
        <pc:chgData name="SP - Sonja Heynen-Pianka" userId="be06f938-f672-4a6f-92da-83ac3f6030d5" providerId="ADAL" clId="{55314715-4F04-45E3-A7FC-63B4AD9946DF}" dt="2022-02-25T07:43:00.302" v="0"/>
        <pc:sldMkLst>
          <pc:docMk/>
          <pc:sldMk cId="3221628458" sldId="617"/>
        </pc:sldMkLst>
        <pc:spChg chg="mod">
          <ac:chgData name="SP - Sonja Heynen-Pianka" userId="be06f938-f672-4a6f-92da-83ac3f6030d5" providerId="ADAL" clId="{55314715-4F04-45E3-A7FC-63B4AD9946DF}" dt="2022-02-25T07:43:00.302" v="0"/>
          <ac:spMkLst>
            <pc:docMk/>
            <pc:sldMk cId="3221628458" sldId="617"/>
            <ac:spMk id="2" creationId="{D8000F4E-2DBD-4905-84F2-5A0BDAECD5B4}"/>
          </ac:spMkLst>
        </pc:spChg>
      </pc:sldChg>
      <pc:sldChg chg="modSp">
        <pc:chgData name="SP - Sonja Heynen-Pianka" userId="be06f938-f672-4a6f-92da-83ac3f6030d5" providerId="ADAL" clId="{55314715-4F04-45E3-A7FC-63B4AD9946DF}" dt="2022-02-25T07:43:00.302" v="0"/>
        <pc:sldMkLst>
          <pc:docMk/>
          <pc:sldMk cId="1641820952" sldId="618"/>
        </pc:sldMkLst>
        <pc:spChg chg="mod">
          <ac:chgData name="SP - Sonja Heynen-Pianka" userId="be06f938-f672-4a6f-92da-83ac3f6030d5" providerId="ADAL" clId="{55314715-4F04-45E3-A7FC-63B4AD9946DF}" dt="2022-02-25T07:43:00.302" v="0"/>
          <ac:spMkLst>
            <pc:docMk/>
            <pc:sldMk cId="1641820952" sldId="618"/>
            <ac:spMk id="3" creationId="{5E723B4F-45CD-4B0F-BC20-03BC5D339B4D}"/>
          </ac:spMkLst>
        </pc:spChg>
      </pc:sldChg>
      <pc:sldChg chg="modSp">
        <pc:chgData name="SP - Sonja Heynen-Pianka" userId="be06f938-f672-4a6f-92da-83ac3f6030d5" providerId="ADAL" clId="{55314715-4F04-45E3-A7FC-63B4AD9946DF}" dt="2022-02-25T07:43:00.302" v="0"/>
        <pc:sldMkLst>
          <pc:docMk/>
          <pc:sldMk cId="1323747196" sldId="619"/>
        </pc:sldMkLst>
        <pc:spChg chg="mod">
          <ac:chgData name="SP - Sonja Heynen-Pianka" userId="be06f938-f672-4a6f-92da-83ac3f6030d5" providerId="ADAL" clId="{55314715-4F04-45E3-A7FC-63B4AD9946DF}" dt="2022-02-25T07:43:00.302" v="0"/>
          <ac:spMkLst>
            <pc:docMk/>
            <pc:sldMk cId="1323747196" sldId="619"/>
            <ac:spMk id="3" creationId="{5E723B4F-45CD-4B0F-BC20-03BC5D339B4D}"/>
          </ac:spMkLst>
        </pc:spChg>
      </pc:sldChg>
      <pc:sldChg chg="modSp">
        <pc:chgData name="SP - Sonja Heynen-Pianka" userId="be06f938-f672-4a6f-92da-83ac3f6030d5" providerId="ADAL" clId="{55314715-4F04-45E3-A7FC-63B4AD9946DF}" dt="2022-02-25T07:43:00.302" v="0"/>
        <pc:sldMkLst>
          <pc:docMk/>
          <pc:sldMk cId="2492973411" sldId="620"/>
        </pc:sldMkLst>
        <pc:spChg chg="mod">
          <ac:chgData name="SP - Sonja Heynen-Pianka" userId="be06f938-f672-4a6f-92da-83ac3f6030d5" providerId="ADAL" clId="{55314715-4F04-45E3-A7FC-63B4AD9946DF}" dt="2022-02-25T07:43:00.302" v="0"/>
          <ac:spMkLst>
            <pc:docMk/>
            <pc:sldMk cId="2492973411" sldId="620"/>
            <ac:spMk id="3" creationId="{5E723B4F-45CD-4B0F-BC20-03BC5D339B4D}"/>
          </ac:spMkLst>
        </pc:spChg>
      </pc:sldChg>
      <pc:sldChg chg="modSp">
        <pc:chgData name="SP - Sonja Heynen-Pianka" userId="be06f938-f672-4a6f-92da-83ac3f6030d5" providerId="ADAL" clId="{55314715-4F04-45E3-A7FC-63B4AD9946DF}" dt="2022-02-25T07:43:00.302" v="0"/>
        <pc:sldMkLst>
          <pc:docMk/>
          <pc:sldMk cId="2587151781" sldId="621"/>
        </pc:sldMkLst>
        <pc:spChg chg="mod">
          <ac:chgData name="SP - Sonja Heynen-Pianka" userId="be06f938-f672-4a6f-92da-83ac3f6030d5" providerId="ADAL" clId="{55314715-4F04-45E3-A7FC-63B4AD9946DF}" dt="2022-02-25T07:43:00.302" v="0"/>
          <ac:spMkLst>
            <pc:docMk/>
            <pc:sldMk cId="2587151781" sldId="621"/>
            <ac:spMk id="3" creationId="{5E723B4F-45CD-4B0F-BC20-03BC5D339B4D}"/>
          </ac:spMkLst>
        </pc:spChg>
      </pc:sldChg>
      <pc:sldChg chg="modSp">
        <pc:chgData name="SP - Sonja Heynen-Pianka" userId="be06f938-f672-4a6f-92da-83ac3f6030d5" providerId="ADAL" clId="{55314715-4F04-45E3-A7FC-63B4AD9946DF}" dt="2022-02-25T07:43:00.302" v="0"/>
        <pc:sldMkLst>
          <pc:docMk/>
          <pc:sldMk cId="1705581874" sldId="622"/>
        </pc:sldMkLst>
        <pc:spChg chg="mod">
          <ac:chgData name="SP - Sonja Heynen-Pianka" userId="be06f938-f672-4a6f-92da-83ac3f6030d5" providerId="ADAL" clId="{55314715-4F04-45E3-A7FC-63B4AD9946DF}" dt="2022-02-25T07:43:00.302" v="0"/>
          <ac:spMkLst>
            <pc:docMk/>
            <pc:sldMk cId="1705581874" sldId="622"/>
            <ac:spMk id="3" creationId="{5E723B4F-45CD-4B0F-BC20-03BC5D339B4D}"/>
          </ac:spMkLst>
        </pc:spChg>
      </pc:sldChg>
      <pc:sldChg chg="modSp">
        <pc:chgData name="SP - Sonja Heynen-Pianka" userId="be06f938-f672-4a6f-92da-83ac3f6030d5" providerId="ADAL" clId="{55314715-4F04-45E3-A7FC-63B4AD9946DF}" dt="2022-02-25T07:43:00.302" v="0"/>
        <pc:sldMkLst>
          <pc:docMk/>
          <pc:sldMk cId="3338263982" sldId="624"/>
        </pc:sldMkLst>
        <pc:spChg chg="mod">
          <ac:chgData name="SP - Sonja Heynen-Pianka" userId="be06f938-f672-4a6f-92da-83ac3f6030d5" providerId="ADAL" clId="{55314715-4F04-45E3-A7FC-63B4AD9946DF}" dt="2022-02-25T07:43:00.302" v="0"/>
          <ac:spMkLst>
            <pc:docMk/>
            <pc:sldMk cId="3338263982" sldId="624"/>
            <ac:spMk id="3" creationId="{5E723B4F-45CD-4B0F-BC20-03BC5D339B4D}"/>
          </ac:spMkLst>
        </pc:spChg>
      </pc:sldChg>
      <pc:sldChg chg="modSp">
        <pc:chgData name="SP - Sonja Heynen-Pianka" userId="be06f938-f672-4a6f-92da-83ac3f6030d5" providerId="ADAL" clId="{55314715-4F04-45E3-A7FC-63B4AD9946DF}" dt="2022-02-25T07:43:00.302" v="0"/>
        <pc:sldMkLst>
          <pc:docMk/>
          <pc:sldMk cId="3558292589" sldId="625"/>
        </pc:sldMkLst>
        <pc:spChg chg="mod">
          <ac:chgData name="SP - Sonja Heynen-Pianka" userId="be06f938-f672-4a6f-92da-83ac3f6030d5" providerId="ADAL" clId="{55314715-4F04-45E3-A7FC-63B4AD9946DF}" dt="2022-02-25T07:43:00.302" v="0"/>
          <ac:spMkLst>
            <pc:docMk/>
            <pc:sldMk cId="3558292589" sldId="625"/>
            <ac:spMk id="3" creationId="{5E723B4F-45CD-4B0F-BC20-03BC5D339B4D}"/>
          </ac:spMkLst>
        </pc:spChg>
      </pc:sldChg>
      <pc:sldChg chg="new">
        <pc:chgData name="SP - Sonja Heynen-Pianka" userId="be06f938-f672-4a6f-92da-83ac3f6030d5" providerId="ADAL" clId="{55314715-4F04-45E3-A7FC-63B4AD9946DF}" dt="2022-02-25T07:43:47.833" v="1" actId="680"/>
        <pc:sldMkLst>
          <pc:docMk/>
          <pc:sldMk cId="3996248529" sldId="626"/>
        </pc:sldMkLst>
      </pc:sldChg>
      <pc:sldMasterChg chg="delSldLayout modSldLayout">
        <pc:chgData name="SP - Sonja Heynen-Pianka" userId="be06f938-f672-4a6f-92da-83ac3f6030d5" providerId="ADAL" clId="{55314715-4F04-45E3-A7FC-63B4AD9946DF}" dt="2022-02-25T07:44:38.938" v="10" actId="20577"/>
        <pc:sldMasterMkLst>
          <pc:docMk/>
          <pc:sldMasterMk cId="632839297" sldId="2147483756"/>
        </pc:sldMasterMkLst>
        <pc:sldLayoutChg chg="modSp mod">
          <pc:chgData name="SP - Sonja Heynen-Pianka" userId="be06f938-f672-4a6f-92da-83ac3f6030d5" providerId="ADAL" clId="{55314715-4F04-45E3-A7FC-63B4AD9946DF}" dt="2022-02-25T07:44:38.938" v="10" actId="20577"/>
          <pc:sldLayoutMkLst>
            <pc:docMk/>
            <pc:sldMasterMk cId="632839297" sldId="2147483756"/>
            <pc:sldLayoutMk cId="2587951826" sldId="2147483766"/>
          </pc:sldLayoutMkLst>
          <pc:spChg chg="mod">
            <ac:chgData name="SP - Sonja Heynen-Pianka" userId="be06f938-f672-4a6f-92da-83ac3f6030d5" providerId="ADAL" clId="{55314715-4F04-45E3-A7FC-63B4AD9946DF}" dt="2022-02-25T07:44:38.938" v="10" actId="20577"/>
            <ac:spMkLst>
              <pc:docMk/>
              <pc:sldMasterMk cId="632839297" sldId="2147483756"/>
              <pc:sldLayoutMk cId="2587951826" sldId="2147483766"/>
              <ac:spMk id="3" creationId="{00000000-0000-0000-0000-000000000000}"/>
            </ac:spMkLst>
          </pc:spChg>
        </pc:sldLayoutChg>
        <pc:sldLayoutChg chg="modSp mod">
          <pc:chgData name="SP - Sonja Heynen-Pianka" userId="be06f938-f672-4a6f-92da-83ac3f6030d5" providerId="ADAL" clId="{55314715-4F04-45E3-A7FC-63B4AD9946DF}" dt="2022-02-25T07:44:34.081" v="8" actId="20577"/>
          <pc:sldLayoutMkLst>
            <pc:docMk/>
            <pc:sldMasterMk cId="632839297" sldId="2147483756"/>
            <pc:sldLayoutMk cId="3118223268" sldId="2147483767"/>
          </pc:sldLayoutMkLst>
          <pc:spChg chg="mod">
            <ac:chgData name="SP - Sonja Heynen-Pianka" userId="be06f938-f672-4a6f-92da-83ac3f6030d5" providerId="ADAL" clId="{55314715-4F04-45E3-A7FC-63B4AD9946DF}" dt="2022-02-25T07:44:34.081" v="8" actId="20577"/>
            <ac:spMkLst>
              <pc:docMk/>
              <pc:sldMasterMk cId="632839297" sldId="2147483756"/>
              <pc:sldLayoutMk cId="3118223268" sldId="2147483767"/>
              <ac:spMk id="2" creationId="{00000000-0000-0000-0000-000000000000}"/>
            </ac:spMkLst>
          </pc:spChg>
        </pc:sldLayoutChg>
        <pc:sldLayoutChg chg="modSp mod">
          <pc:chgData name="SP - Sonja Heynen-Pianka" userId="be06f938-f672-4a6f-92da-83ac3f6030d5" providerId="ADAL" clId="{55314715-4F04-45E3-A7FC-63B4AD9946DF}" dt="2022-02-25T07:44:29.181" v="6" actId="20577"/>
          <pc:sldLayoutMkLst>
            <pc:docMk/>
            <pc:sldMasterMk cId="632839297" sldId="2147483756"/>
            <pc:sldLayoutMk cId="1488684155" sldId="2147483768"/>
          </pc:sldLayoutMkLst>
          <pc:spChg chg="mod">
            <ac:chgData name="SP - Sonja Heynen-Pianka" userId="be06f938-f672-4a6f-92da-83ac3f6030d5" providerId="ADAL" clId="{55314715-4F04-45E3-A7FC-63B4AD9946DF}" dt="2022-02-25T07:44:29.181" v="6" actId="20577"/>
            <ac:spMkLst>
              <pc:docMk/>
              <pc:sldMasterMk cId="632839297" sldId="2147483756"/>
              <pc:sldLayoutMk cId="1488684155" sldId="2147483768"/>
              <ac:spMk id="3" creationId="{00000000-0000-0000-0000-000000000000}"/>
            </ac:spMkLst>
          </pc:spChg>
        </pc:sldLayoutChg>
        <pc:sldLayoutChg chg="modSp mod">
          <pc:chgData name="SP - Sonja Heynen-Pianka" userId="be06f938-f672-4a6f-92da-83ac3f6030d5" providerId="ADAL" clId="{55314715-4F04-45E3-A7FC-63B4AD9946DF}" dt="2022-02-25T07:44:23.694" v="4" actId="20577"/>
          <pc:sldLayoutMkLst>
            <pc:docMk/>
            <pc:sldMasterMk cId="632839297" sldId="2147483756"/>
            <pc:sldLayoutMk cId="3993565343" sldId="2147483769"/>
          </pc:sldLayoutMkLst>
          <pc:spChg chg="mod">
            <ac:chgData name="SP - Sonja Heynen-Pianka" userId="be06f938-f672-4a6f-92da-83ac3f6030d5" providerId="ADAL" clId="{55314715-4F04-45E3-A7FC-63B4AD9946DF}" dt="2022-02-25T07:44:23.694" v="4" actId="20577"/>
            <ac:spMkLst>
              <pc:docMk/>
              <pc:sldMasterMk cId="632839297" sldId="2147483756"/>
              <pc:sldLayoutMk cId="3993565343" sldId="2147483769"/>
              <ac:spMk id="15" creationId="{FD54F0F8-04EF-44D9-A465-071BC8DD8D45}"/>
            </ac:spMkLst>
          </pc:spChg>
        </pc:sldLayoutChg>
        <pc:sldLayoutChg chg="del">
          <pc:chgData name="SP - Sonja Heynen-Pianka" userId="be06f938-f672-4a6f-92da-83ac3f6030d5" providerId="ADAL" clId="{55314715-4F04-45E3-A7FC-63B4AD9946DF}" dt="2022-02-25T07:44:03.119" v="2" actId="47"/>
          <pc:sldLayoutMkLst>
            <pc:docMk/>
            <pc:sldMasterMk cId="632839297" sldId="2147483756"/>
            <pc:sldLayoutMk cId="3519636624" sldId="2147483770"/>
          </pc:sldLayoutMkLst>
        </pc:sldLayoutChg>
      </pc:sldMasterChg>
    </pc:docChg>
  </pc:docChgLst>
  <pc:docChgLst>
    <pc:chgData name="SMue - Sara Münnich" userId="S::smue@vnr.de::7509f428-c1e0-4e2f-a875-f7c3f3229df9" providerId="AD" clId="Web-{2CEF35E6-B440-4952-8707-B10D0E8E03EC}"/>
    <pc:docChg chg="modSld">
      <pc:chgData name="SMue - Sara Münnich" userId="S::smue@vnr.de::7509f428-c1e0-4e2f-a875-f7c3f3229df9" providerId="AD" clId="Web-{2CEF35E6-B440-4952-8707-B10D0E8E03EC}" dt="2022-06-10T16:10:27.121" v="2" actId="20577"/>
      <pc:docMkLst>
        <pc:docMk/>
      </pc:docMkLst>
      <pc:sldChg chg="modSp">
        <pc:chgData name="SMue - Sara Münnich" userId="S::smue@vnr.de::7509f428-c1e0-4e2f-a875-f7c3f3229df9" providerId="AD" clId="Web-{2CEF35E6-B440-4952-8707-B10D0E8E03EC}" dt="2022-06-10T16:08:00.704" v="0" actId="20577"/>
        <pc:sldMkLst>
          <pc:docMk/>
          <pc:sldMk cId="3828386503" sldId="443"/>
        </pc:sldMkLst>
        <pc:spChg chg="mod">
          <ac:chgData name="SMue - Sara Münnich" userId="S::smue@vnr.de::7509f428-c1e0-4e2f-a875-f7c3f3229df9" providerId="AD" clId="Web-{2CEF35E6-B440-4952-8707-B10D0E8E03EC}" dt="2022-06-10T16:08:00.704" v="0" actId="20577"/>
          <ac:spMkLst>
            <pc:docMk/>
            <pc:sldMk cId="3828386503" sldId="443"/>
            <ac:spMk id="5" creationId="{22F5437D-599C-4D75-A745-FD02EAA5F90A}"/>
          </ac:spMkLst>
        </pc:spChg>
      </pc:sldChg>
      <pc:sldChg chg="modSp">
        <pc:chgData name="SMue - Sara Münnich" userId="S::smue@vnr.de::7509f428-c1e0-4e2f-a875-f7c3f3229df9" providerId="AD" clId="Web-{2CEF35E6-B440-4952-8707-B10D0E8E03EC}" dt="2022-06-10T16:10:27.121" v="2" actId="20577"/>
        <pc:sldMkLst>
          <pc:docMk/>
          <pc:sldMk cId="1284233701" sldId="449"/>
        </pc:sldMkLst>
        <pc:spChg chg="mod">
          <ac:chgData name="SMue - Sara Münnich" userId="S::smue@vnr.de::7509f428-c1e0-4e2f-a875-f7c3f3229df9" providerId="AD" clId="Web-{2CEF35E6-B440-4952-8707-B10D0E8E03EC}" dt="2022-06-10T16:10:27.121" v="2" actId="20577"/>
          <ac:spMkLst>
            <pc:docMk/>
            <pc:sldMk cId="1284233701" sldId="449"/>
            <ac:spMk id="2" creationId="{6DBE9B00-7E03-47FD-8AFB-B54333FDA14F}"/>
          </ac:spMkLst>
        </pc:spChg>
      </pc:sldChg>
    </pc:docChg>
  </pc:docChgLst>
</pc:chgInfo>
</file>

<file path=ppt/handoutMasters/_rels/handout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5734800" cy="403200"/>
          </a:xfrm>
          <a:prstGeom prst="rect">
            <a:avLst/>
          </a:prstGeom>
          <a:solidFill>
            <a:schemeClr val="accent2"/>
          </a:solidFill>
        </p:spPr>
        <p:txBody>
          <a:bodyPr vert="horz" lIns="540000" tIns="45720" rIns="91440" bIns="45720" rtlCol="0" anchor="ctr"/>
          <a:lstStyle>
            <a:lvl1pPr algn="l">
              <a:defRPr sz="1200"/>
            </a:lvl1pPr>
          </a:lstStyle>
          <a:p>
            <a:endParaRPr lang="de-DE" dirty="0">
              <a:solidFill>
                <a:schemeClr val="bg1"/>
              </a:solidFill>
            </a:endParaRPr>
          </a:p>
        </p:txBody>
      </p:sp>
      <p:sp>
        <p:nvSpPr>
          <p:cNvPr id="3" name="Datumsplatzhalter 2"/>
          <p:cNvSpPr>
            <a:spLocks noGrp="1"/>
          </p:cNvSpPr>
          <p:nvPr>
            <p:ph type="dt" sz="quarter" idx="1"/>
          </p:nvPr>
        </p:nvSpPr>
        <p:spPr>
          <a:xfrm>
            <a:off x="5878800" y="0"/>
            <a:ext cx="979200" cy="403200"/>
          </a:xfrm>
          <a:prstGeom prst="rect">
            <a:avLst/>
          </a:prstGeom>
          <a:solidFill>
            <a:schemeClr val="bg2"/>
          </a:solidFill>
        </p:spPr>
        <p:txBody>
          <a:bodyPr vert="horz" lIns="91440" tIns="45720" rIns="91440" bIns="45720" rtlCol="0" anchor="ctr" anchorCtr="0"/>
          <a:lstStyle>
            <a:lvl1pPr algn="r">
              <a:defRPr sz="1200"/>
            </a:lvl1pPr>
          </a:lstStyle>
          <a:p>
            <a:fld id="{F29BFF75-E182-4EE8-AA68-3F03A780E5F7}" type="datetimeFigureOut">
              <a:rPr lang="de-DE" smtClean="0">
                <a:solidFill>
                  <a:schemeClr val="accent1"/>
                </a:solidFill>
              </a:rPr>
              <a:pPr/>
              <a:t>11.03.2026</a:t>
            </a:fld>
            <a:endParaRPr lang="de-DE" dirty="0">
              <a:solidFill>
                <a:schemeClr val="accent1"/>
              </a:solidFill>
            </a:endParaRPr>
          </a:p>
        </p:txBody>
      </p:sp>
      <p:sp>
        <p:nvSpPr>
          <p:cNvPr id="9" name="Foliennummernplatzhalter 4"/>
          <p:cNvSpPr>
            <a:spLocks noGrp="1"/>
          </p:cNvSpPr>
          <p:nvPr>
            <p:ph type="sldNum" sz="quarter" idx="3"/>
          </p:nvPr>
        </p:nvSpPr>
        <p:spPr>
          <a:xfrm>
            <a:off x="550800" y="8770458"/>
            <a:ext cx="547200" cy="352800"/>
          </a:xfrm>
          <a:prstGeom prst="rect">
            <a:avLst/>
          </a:prstGeom>
        </p:spPr>
        <p:txBody>
          <a:bodyPr vert="horz" lIns="91440" tIns="45720" rIns="91440" bIns="45720" rtlCol="0" anchor="ctr" anchorCtr="0"/>
          <a:lstStyle>
            <a:lvl1pPr algn="r">
              <a:defRPr sz="1200"/>
            </a:lvl1pPr>
          </a:lstStyle>
          <a:p>
            <a:pPr algn="l"/>
            <a:fld id="{253BB6F2-03BD-4F8F-B311-62B418DAEEDF}" type="slidenum">
              <a:rPr lang="de-DE" smtClean="0">
                <a:solidFill>
                  <a:schemeClr val="accent1"/>
                </a:solidFill>
              </a:rPr>
              <a:pPr algn="l"/>
              <a:t>‹Nr.›</a:t>
            </a:fld>
            <a:endParaRPr lang="de-DE" dirty="0">
              <a:solidFill>
                <a:schemeClr val="accent1"/>
              </a:solidFill>
            </a:endParaRPr>
          </a:p>
        </p:txBody>
      </p:sp>
      <p:pic>
        <p:nvPicPr>
          <p:cNvPr id="10" name="Grafik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932515" y="8766858"/>
            <a:ext cx="2084117" cy="360000"/>
          </a:xfrm>
          <a:prstGeom prst="rect">
            <a:avLst/>
          </a:prstGeom>
        </p:spPr>
      </p:pic>
    </p:spTree>
    <p:extLst>
      <p:ext uri="{BB962C8B-B14F-4D97-AF65-F5344CB8AC3E}">
        <p14:creationId xmlns:p14="http://schemas.microsoft.com/office/powerpoint/2010/main" val="36763290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5733256" cy="404664"/>
          </a:xfrm>
          <a:prstGeom prst="rect">
            <a:avLst/>
          </a:prstGeom>
          <a:solidFill>
            <a:schemeClr val="accent2"/>
          </a:solidFill>
        </p:spPr>
        <p:txBody>
          <a:bodyPr vert="horz" lIns="540000" tIns="45720" rIns="91440" bIns="45720" rtlCol="0" anchor="ctr"/>
          <a:lstStyle>
            <a:lvl1pPr algn="l">
              <a:defRPr sz="1200">
                <a:solidFill>
                  <a:schemeClr val="bg1"/>
                </a:solidFill>
              </a:defRPr>
            </a:lvl1pPr>
          </a:lstStyle>
          <a:p>
            <a:endParaRPr lang="de-DE" dirty="0"/>
          </a:p>
        </p:txBody>
      </p:sp>
      <p:sp>
        <p:nvSpPr>
          <p:cNvPr id="3" name="Datumsplatzhalter 2"/>
          <p:cNvSpPr>
            <a:spLocks noGrp="1"/>
          </p:cNvSpPr>
          <p:nvPr>
            <p:ph type="dt" idx="1"/>
          </p:nvPr>
        </p:nvSpPr>
        <p:spPr>
          <a:xfrm>
            <a:off x="5877272" y="0"/>
            <a:ext cx="979140" cy="404664"/>
          </a:xfrm>
          <a:prstGeom prst="rect">
            <a:avLst/>
          </a:prstGeom>
          <a:solidFill>
            <a:schemeClr val="bg2"/>
          </a:solidFill>
        </p:spPr>
        <p:txBody>
          <a:bodyPr vert="horz" lIns="91440" tIns="45720" rIns="91440" bIns="45720" rtlCol="0" anchor="ctr"/>
          <a:lstStyle>
            <a:lvl1pPr algn="r">
              <a:defRPr sz="1200">
                <a:solidFill>
                  <a:schemeClr val="accent1"/>
                </a:solidFill>
              </a:defRPr>
            </a:lvl1pPr>
          </a:lstStyle>
          <a:p>
            <a:fld id="{F726AE14-046B-45DB-B2A1-C1397E5D8E1C}" type="datetimeFigureOut">
              <a:rPr lang="de-DE" smtClean="0"/>
              <a:pPr/>
              <a:t>11.03.2026</a:t>
            </a:fld>
            <a:endParaRPr lang="de-DE" dirty="0"/>
          </a:p>
        </p:txBody>
      </p:sp>
      <p:sp>
        <p:nvSpPr>
          <p:cNvPr id="4" name="Folienbildplatzhalter 3"/>
          <p:cNvSpPr>
            <a:spLocks noGrp="1" noRot="1" noChangeAspect="1"/>
          </p:cNvSpPr>
          <p:nvPr>
            <p:ph type="sldImg" idx="2"/>
          </p:nvPr>
        </p:nvSpPr>
        <p:spPr>
          <a:xfrm>
            <a:off x="542083" y="812476"/>
            <a:ext cx="5191173" cy="3893380"/>
          </a:xfrm>
          <a:prstGeom prst="rect">
            <a:avLst/>
          </a:prstGeom>
          <a:noFill/>
          <a:ln w="6350">
            <a:solidFill>
              <a:schemeClr val="accent1"/>
            </a:solidFill>
          </a:ln>
        </p:spPr>
        <p:txBody>
          <a:bodyPr vert="horz" lIns="91440" tIns="45720" rIns="91440" bIns="45720" rtlCol="0" anchor="ctr"/>
          <a:lstStyle/>
          <a:p>
            <a:endParaRPr lang="de-DE" dirty="0"/>
          </a:p>
        </p:txBody>
      </p:sp>
      <p:sp>
        <p:nvSpPr>
          <p:cNvPr id="5" name="Notizenplatzhalter 4"/>
          <p:cNvSpPr>
            <a:spLocks noGrp="1"/>
          </p:cNvSpPr>
          <p:nvPr>
            <p:ph type="body" sz="quarter" idx="3"/>
          </p:nvPr>
        </p:nvSpPr>
        <p:spPr>
          <a:xfrm>
            <a:off x="542083" y="4932040"/>
            <a:ext cx="5191173" cy="3456384"/>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p:txBody>
      </p:sp>
      <p:sp>
        <p:nvSpPr>
          <p:cNvPr id="10" name="Foliennummernplatzhalter 4"/>
          <p:cNvSpPr>
            <a:spLocks noGrp="1"/>
          </p:cNvSpPr>
          <p:nvPr>
            <p:ph type="sldNum" sz="quarter" idx="5"/>
          </p:nvPr>
        </p:nvSpPr>
        <p:spPr>
          <a:xfrm>
            <a:off x="550800" y="8770458"/>
            <a:ext cx="547200" cy="352800"/>
          </a:xfrm>
          <a:prstGeom prst="rect">
            <a:avLst/>
          </a:prstGeom>
        </p:spPr>
        <p:txBody>
          <a:bodyPr vert="horz" lIns="91440" tIns="45720" rIns="91440" bIns="45720" rtlCol="0" anchor="ctr" anchorCtr="0"/>
          <a:lstStyle>
            <a:lvl1pPr algn="r">
              <a:defRPr sz="1200"/>
            </a:lvl1pPr>
          </a:lstStyle>
          <a:p>
            <a:pPr algn="l"/>
            <a:fld id="{253BB6F2-03BD-4F8F-B311-62B418DAEEDF}" type="slidenum">
              <a:rPr lang="de-DE" smtClean="0">
                <a:solidFill>
                  <a:schemeClr val="accent1"/>
                </a:solidFill>
              </a:rPr>
              <a:pPr algn="l"/>
              <a:t>‹Nr.›</a:t>
            </a:fld>
            <a:endParaRPr lang="de-DE" dirty="0">
              <a:solidFill>
                <a:schemeClr val="accent1"/>
              </a:solidFill>
            </a:endParaRPr>
          </a:p>
        </p:txBody>
      </p:sp>
      <p:pic>
        <p:nvPicPr>
          <p:cNvPr id="11" name="Grafik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932515" y="8766858"/>
            <a:ext cx="2084117" cy="360000"/>
          </a:xfrm>
          <a:prstGeom prst="rect">
            <a:avLst/>
          </a:prstGeom>
        </p:spPr>
      </p:pic>
    </p:spTree>
    <p:extLst>
      <p:ext uri="{BB962C8B-B14F-4D97-AF65-F5344CB8AC3E}">
        <p14:creationId xmlns:p14="http://schemas.microsoft.com/office/powerpoint/2010/main" val="3476517851"/>
      </p:ext>
    </p:extLst>
  </p:cSld>
  <p:clrMap bg1="lt1" tx1="dk1" bg2="lt2" tx2="dk2" accent1="accent1" accent2="accent2" accent3="accent3" accent4="accent4" accent5="accent5" accent6="accent6" hlink="hlink" folHlink="folHlink"/>
  <p:notesStyle>
    <a:lvl1pPr marL="177800" indent="-177800" algn="l" defTabSz="914400" rtl="0" eaLnBrk="1" latinLnBrk="0" hangingPunct="1">
      <a:buFont typeface="Wingdings" panose="05000000000000000000" pitchFamily="2" charset="2"/>
      <a:buChar char="§"/>
      <a:defRPr sz="1200" kern="1200">
        <a:solidFill>
          <a:schemeClr val="accent1"/>
        </a:solidFill>
        <a:latin typeface="+mn-lt"/>
        <a:ea typeface="+mn-ea"/>
        <a:cs typeface="+mn-cs"/>
      </a:defRPr>
    </a:lvl1pPr>
    <a:lvl2pPr marL="355600" indent="-177800" algn="l" defTabSz="914400" rtl="0" eaLnBrk="1" latinLnBrk="0" hangingPunct="1">
      <a:buFont typeface="Arial" panose="020B0604020202020204" pitchFamily="34" charset="0"/>
      <a:buChar char="•"/>
      <a:defRPr sz="1200" kern="1200">
        <a:solidFill>
          <a:schemeClr val="accent1"/>
        </a:solidFill>
        <a:latin typeface="+mn-lt"/>
        <a:ea typeface="+mn-ea"/>
        <a:cs typeface="+mn-cs"/>
      </a:defRPr>
    </a:lvl2pPr>
    <a:lvl3pPr marL="534988" indent="-179388" algn="l" defTabSz="914400" rtl="0" eaLnBrk="1" latinLnBrk="0" hangingPunct="1">
      <a:buFont typeface="Symbol" panose="05050102010706020507" pitchFamily="18" charset="2"/>
      <a:buChar char="-"/>
      <a:defRPr sz="1050" kern="1200">
        <a:solidFill>
          <a:schemeClr val="accent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541338" y="812800"/>
            <a:ext cx="5191125" cy="38925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a:xfrm>
            <a:off x="549275" y="8731128"/>
            <a:ext cx="547093" cy="351283"/>
          </a:xfrm>
          <a:prstGeom prst="rect">
            <a:avLst/>
          </a:prstGeom>
        </p:spPr>
        <p:txBody>
          <a:bodyPr/>
          <a:lstStyle/>
          <a:p>
            <a:fld id="{7F407CD1-FDBF-4BA2-B1E3-14367FC4DBB1}" type="slidenum">
              <a:rPr lang="de-DE" smtClean="0"/>
              <a:pPr/>
              <a:t>1</a:t>
            </a:fld>
            <a:endParaRPr lang="de-DE" dirty="0"/>
          </a:p>
        </p:txBody>
      </p:sp>
    </p:spTree>
    <p:extLst>
      <p:ext uri="{BB962C8B-B14F-4D97-AF65-F5344CB8AC3E}">
        <p14:creationId xmlns:p14="http://schemas.microsoft.com/office/powerpoint/2010/main" val="17247366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541338" y="812800"/>
            <a:ext cx="5191125" cy="3892550"/>
          </a:xfrm>
        </p:spPr>
      </p:sp>
      <p:sp>
        <p:nvSpPr>
          <p:cNvPr id="3" name="Notizenplatzhalter 2"/>
          <p:cNvSpPr>
            <a:spLocks noGrp="1"/>
          </p:cNvSpPr>
          <p:nvPr>
            <p:ph type="body" idx="1"/>
          </p:nvPr>
        </p:nvSpPr>
        <p:spPr/>
        <p:txBody>
          <a:bodyPr/>
          <a:lstStyle/>
          <a:p>
            <a:pPr marL="0" indent="0">
              <a:buNone/>
            </a:pPr>
            <a:endParaRPr lang="de-DE" dirty="0"/>
          </a:p>
        </p:txBody>
      </p:sp>
      <p:sp>
        <p:nvSpPr>
          <p:cNvPr id="4" name="Foliennummernplatzhalter 3"/>
          <p:cNvSpPr>
            <a:spLocks noGrp="1"/>
          </p:cNvSpPr>
          <p:nvPr>
            <p:ph type="sldNum" sz="quarter" idx="5"/>
          </p:nvPr>
        </p:nvSpPr>
        <p:spPr/>
        <p:txBody>
          <a:bodyPr/>
          <a:lstStyle/>
          <a:p>
            <a:pPr algn="l"/>
            <a:fld id="{253BB6F2-03BD-4F8F-B311-62B418DAEEDF}" type="slidenum">
              <a:rPr lang="de-DE" smtClean="0">
                <a:solidFill>
                  <a:schemeClr val="accent1"/>
                </a:solidFill>
              </a:rPr>
              <a:pPr algn="l"/>
              <a:t>6</a:t>
            </a:fld>
            <a:endParaRPr lang="de-DE" dirty="0">
              <a:solidFill>
                <a:schemeClr val="accent1"/>
              </a:solidFill>
            </a:endParaRPr>
          </a:p>
        </p:txBody>
      </p:sp>
    </p:spTree>
    <p:extLst>
      <p:ext uri="{BB962C8B-B14F-4D97-AF65-F5344CB8AC3E}">
        <p14:creationId xmlns:p14="http://schemas.microsoft.com/office/powerpoint/2010/main" val="31264944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7" name="Rechteck 6"/>
          <p:cNvSpPr/>
          <p:nvPr userDrawn="1"/>
        </p:nvSpPr>
        <p:spPr>
          <a:xfrm>
            <a:off x="0" y="0"/>
            <a:ext cx="9144000" cy="4437112"/>
          </a:xfrm>
          <a:prstGeom prst="rect">
            <a:avLst/>
          </a:prstGeom>
          <a:solidFill>
            <a:srgbClr val="009F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783" rtl="0" eaLnBrk="1" fontAlgn="auto" latinLnBrk="0" hangingPunct="1">
              <a:lnSpc>
                <a:spcPct val="100000"/>
              </a:lnSpc>
              <a:spcBef>
                <a:spcPts val="0"/>
              </a:spcBef>
              <a:spcAft>
                <a:spcPts val="0"/>
              </a:spcAft>
              <a:buClrTx/>
              <a:buSzTx/>
              <a:buFontTx/>
              <a:buNone/>
              <a:tabLst/>
              <a:defRPr/>
            </a:pPr>
            <a:endParaRPr kumimoji="0" lang="de-DE" sz="1350" b="0" i="0" u="none" strike="noStrike" kern="1200" cap="none" spc="0" normalizeH="0" baseline="0" noProof="0">
              <a:ln>
                <a:noFill/>
              </a:ln>
              <a:solidFill>
                <a:prstClr val="white"/>
              </a:solidFill>
              <a:effectLst/>
              <a:uLnTx/>
              <a:uFillTx/>
              <a:latin typeface="Calibri"/>
              <a:ea typeface="+mn-ea"/>
              <a:cs typeface="+mn-cs"/>
            </a:endParaRPr>
          </a:p>
        </p:txBody>
      </p:sp>
      <p:sp>
        <p:nvSpPr>
          <p:cNvPr id="2" name="Titel 1"/>
          <p:cNvSpPr>
            <a:spLocks noGrp="1"/>
          </p:cNvSpPr>
          <p:nvPr>
            <p:ph type="ctrTitle"/>
          </p:nvPr>
        </p:nvSpPr>
        <p:spPr>
          <a:xfrm>
            <a:off x="827584" y="2708924"/>
            <a:ext cx="7776666" cy="1189373"/>
          </a:xfrm>
        </p:spPr>
        <p:txBody>
          <a:bodyPr/>
          <a:lstStyle>
            <a:lvl1pPr>
              <a:lnSpc>
                <a:spcPct val="100000"/>
              </a:lnSpc>
              <a:defRPr sz="3000" b="0">
                <a:solidFill>
                  <a:schemeClr val="bg1"/>
                </a:solidFill>
              </a:defRPr>
            </a:lvl1pPr>
          </a:lstStyle>
          <a:p>
            <a:r>
              <a:rPr lang="de-DE"/>
              <a:t>Titelmasterformat durch Klicken bearbeiten</a:t>
            </a:r>
          </a:p>
        </p:txBody>
      </p:sp>
      <p:sp>
        <p:nvSpPr>
          <p:cNvPr id="3" name="Untertitel 2"/>
          <p:cNvSpPr>
            <a:spLocks noGrp="1"/>
          </p:cNvSpPr>
          <p:nvPr>
            <p:ph type="subTitle" idx="1"/>
          </p:nvPr>
        </p:nvSpPr>
        <p:spPr>
          <a:xfrm>
            <a:off x="827584" y="4528139"/>
            <a:ext cx="7776666" cy="413033"/>
          </a:xfrm>
        </p:spPr>
        <p:txBody>
          <a:bodyPr>
            <a:noAutofit/>
          </a:bodyPr>
          <a:lstStyle>
            <a:lvl1pPr marL="0" indent="0" algn="l">
              <a:buNone/>
              <a:defRPr sz="1200" cap="all" baseline="0">
                <a:solidFill>
                  <a:srgbClr val="4A4A4B"/>
                </a:solidFill>
              </a:defRPr>
            </a:lvl1pPr>
            <a:lvl2pPr marL="342892" indent="0" algn="ctr">
              <a:buNone/>
              <a:defRPr>
                <a:solidFill>
                  <a:schemeClr val="tx1">
                    <a:tint val="75000"/>
                  </a:schemeClr>
                </a:solidFill>
              </a:defRPr>
            </a:lvl2pPr>
            <a:lvl3pPr marL="685783"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8"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de-DE" dirty="0"/>
              <a:t>Formatvorlage des Untertitelmasters durch Klicken bearbeiten</a:t>
            </a:r>
          </a:p>
        </p:txBody>
      </p:sp>
      <p:pic>
        <p:nvPicPr>
          <p:cNvPr id="6" name="Grafik 5" descr="Ein Bild, das Text enthält.&#10;&#10;Automatisch generierte Beschreibung">
            <a:extLst>
              <a:ext uri="{FF2B5EF4-FFF2-40B4-BE49-F238E27FC236}">
                <a16:creationId xmlns:a16="http://schemas.microsoft.com/office/drawing/2014/main" id="{CD93542A-BA86-5995-E2B4-7E1D0DE8E58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55576" y="5903133"/>
            <a:ext cx="2704433" cy="668358"/>
          </a:xfrm>
          <a:prstGeom prst="rect">
            <a:avLst/>
          </a:prstGeom>
          <a:noFill/>
          <a:ln>
            <a:noFill/>
          </a:ln>
        </p:spPr>
      </p:pic>
    </p:spTree>
    <p:extLst>
      <p:ext uri="{BB962C8B-B14F-4D97-AF65-F5344CB8AC3E}">
        <p14:creationId xmlns:p14="http://schemas.microsoft.com/office/powerpoint/2010/main" val="3342266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5" name="Foliennummernplatzhalter 4"/>
          <p:cNvSpPr>
            <a:spLocks noGrp="1"/>
          </p:cNvSpPr>
          <p:nvPr>
            <p:ph type="sldNum" sz="quarter" idx="12"/>
          </p:nvPr>
        </p:nvSpPr>
        <p:spPr/>
        <p:txBody>
          <a:bodyPr/>
          <a:lstStyle/>
          <a:p>
            <a:fld id="{9564BF1B-7A00-4FDB-9ACC-13A0BEC11AB6}" type="slidenum">
              <a:rPr lang="de-DE" smtClean="0">
                <a:solidFill>
                  <a:prstClr val="white"/>
                </a:solidFill>
              </a:rPr>
              <a:pPr/>
              <a:t>‹Nr.›</a:t>
            </a:fld>
            <a:endParaRPr lang="de-DE">
              <a:solidFill>
                <a:prstClr val="white"/>
              </a:solidFill>
            </a:endParaRPr>
          </a:p>
        </p:txBody>
      </p:sp>
      <p:sp>
        <p:nvSpPr>
          <p:cNvPr id="3" name="Fußzeilenplatzhalter 2"/>
          <p:cNvSpPr>
            <a:spLocks noGrp="1"/>
          </p:cNvSpPr>
          <p:nvPr>
            <p:ph type="ftr" sz="quarter" idx="13"/>
          </p:nvPr>
        </p:nvSpPr>
        <p:spPr>
          <a:xfrm>
            <a:off x="468000" y="6525344"/>
            <a:ext cx="8002800" cy="252000"/>
          </a:xfrm>
        </p:spPr>
        <p:txBody>
          <a:bodyPr/>
          <a:lstStyle>
            <a:lvl1pPr>
              <a:defRPr/>
            </a:lvl1pPr>
          </a:lstStyle>
          <a:p>
            <a:r>
              <a:rPr lang="de-DE" dirty="0">
                <a:solidFill>
                  <a:prstClr val="white"/>
                </a:solidFill>
              </a:rPr>
              <a:t>© 2022 – </a:t>
            </a:r>
            <a:r>
              <a:rPr lang="de-DE" dirty="0" err="1">
                <a:solidFill>
                  <a:prstClr val="white"/>
                </a:solidFill>
              </a:rPr>
              <a:t>Safety</a:t>
            </a:r>
            <a:r>
              <a:rPr lang="de-DE" dirty="0">
                <a:solidFill>
                  <a:prstClr val="white"/>
                </a:solidFill>
              </a:rPr>
              <a:t> </a:t>
            </a:r>
            <a:r>
              <a:rPr lang="de-DE" dirty="0" err="1">
                <a:solidFill>
                  <a:prstClr val="white"/>
                </a:solidFill>
              </a:rPr>
              <a:t>Xperts</a:t>
            </a:r>
            <a:endParaRPr lang="de-DE" dirty="0">
              <a:solidFill>
                <a:prstClr val="white"/>
              </a:solidFill>
            </a:endParaRPr>
          </a:p>
        </p:txBody>
      </p:sp>
      <p:sp>
        <p:nvSpPr>
          <p:cNvPr id="6" name="Titel 5"/>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2587951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5" name="Rechteck 4"/>
          <p:cNvSpPr/>
          <p:nvPr userDrawn="1"/>
        </p:nvSpPr>
        <p:spPr>
          <a:xfrm>
            <a:off x="0" y="6453336"/>
            <a:ext cx="8604448" cy="404664"/>
          </a:xfrm>
          <a:prstGeom prst="rect">
            <a:avLst/>
          </a:prstGeom>
          <a:solidFill>
            <a:srgbClr val="009F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783" rtl="0" eaLnBrk="1" fontAlgn="auto" latinLnBrk="0" hangingPunct="1">
              <a:lnSpc>
                <a:spcPct val="100000"/>
              </a:lnSpc>
              <a:spcBef>
                <a:spcPts val="0"/>
              </a:spcBef>
              <a:spcAft>
                <a:spcPts val="0"/>
              </a:spcAft>
              <a:buClrTx/>
              <a:buSzTx/>
              <a:buFontTx/>
              <a:buNone/>
              <a:tabLst/>
              <a:defRPr/>
            </a:pPr>
            <a:endParaRPr kumimoji="0" lang="de-DE" sz="1350" b="0" i="0" u="none" strike="noStrike" kern="1200" cap="none" spc="0" normalizeH="0" baseline="0" noProof="0">
              <a:ln>
                <a:noFill/>
              </a:ln>
              <a:solidFill>
                <a:prstClr val="white"/>
              </a:solidFill>
              <a:effectLst/>
              <a:uLnTx/>
              <a:uFillTx/>
              <a:latin typeface="Calibri"/>
              <a:ea typeface="+mn-ea"/>
              <a:cs typeface="+mn-cs"/>
            </a:endParaRPr>
          </a:p>
        </p:txBody>
      </p:sp>
      <p:sp>
        <p:nvSpPr>
          <p:cNvPr id="6" name="Rechteck 5"/>
          <p:cNvSpPr/>
          <p:nvPr userDrawn="1"/>
        </p:nvSpPr>
        <p:spPr>
          <a:xfrm>
            <a:off x="8676456" y="6453336"/>
            <a:ext cx="463842" cy="4046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783" rtl="0" eaLnBrk="1" fontAlgn="auto" latinLnBrk="0" hangingPunct="1">
              <a:lnSpc>
                <a:spcPct val="100000"/>
              </a:lnSpc>
              <a:spcBef>
                <a:spcPts val="0"/>
              </a:spcBef>
              <a:spcAft>
                <a:spcPts val="0"/>
              </a:spcAft>
              <a:buClrTx/>
              <a:buSzTx/>
              <a:buFontTx/>
              <a:buNone/>
              <a:tabLst/>
              <a:defRPr/>
            </a:pPr>
            <a:endParaRPr kumimoji="0" lang="de-DE" sz="1350" b="0" i="0" u="none" strike="noStrike" kern="1200" cap="none" spc="0" normalizeH="0" baseline="0" noProof="0">
              <a:ln>
                <a:noFill/>
              </a:ln>
              <a:solidFill>
                <a:prstClr val="white"/>
              </a:solidFill>
              <a:effectLst/>
              <a:uLnTx/>
              <a:uFillTx/>
              <a:latin typeface="Calibri"/>
              <a:ea typeface="+mn-ea"/>
              <a:cs typeface="+mn-cs"/>
            </a:endParaRPr>
          </a:p>
        </p:txBody>
      </p:sp>
      <p:sp>
        <p:nvSpPr>
          <p:cNvPr id="4" name="Foliennummernplatzhalter 3"/>
          <p:cNvSpPr>
            <a:spLocks noGrp="1"/>
          </p:cNvSpPr>
          <p:nvPr>
            <p:ph type="sldNum" sz="quarter" idx="12"/>
          </p:nvPr>
        </p:nvSpPr>
        <p:spPr/>
        <p:txBody>
          <a:bodyPr/>
          <a:lstStyle/>
          <a:p>
            <a:fld id="{9564BF1B-7A00-4FDB-9ACC-13A0BEC11AB6}" type="slidenum">
              <a:rPr lang="de-DE" smtClean="0">
                <a:solidFill>
                  <a:prstClr val="white"/>
                </a:solidFill>
              </a:rPr>
              <a:pPr/>
              <a:t>‹Nr.›</a:t>
            </a:fld>
            <a:endParaRPr lang="de-DE">
              <a:solidFill>
                <a:prstClr val="white"/>
              </a:solidFill>
            </a:endParaRPr>
          </a:p>
        </p:txBody>
      </p:sp>
      <p:sp>
        <p:nvSpPr>
          <p:cNvPr id="2" name="Fußzeilenplatzhalter 1"/>
          <p:cNvSpPr>
            <a:spLocks noGrp="1"/>
          </p:cNvSpPr>
          <p:nvPr>
            <p:ph type="ftr" sz="quarter" idx="13"/>
          </p:nvPr>
        </p:nvSpPr>
        <p:spPr/>
        <p:txBody>
          <a:bodyPr/>
          <a:lstStyle>
            <a:lvl1pPr>
              <a:defRPr/>
            </a:lvl1pPr>
          </a:lstStyle>
          <a:p>
            <a:r>
              <a:rPr lang="de-DE" dirty="0">
                <a:solidFill>
                  <a:prstClr val="white"/>
                </a:solidFill>
              </a:rPr>
              <a:t>© 2022 – </a:t>
            </a:r>
            <a:r>
              <a:rPr lang="de-DE" dirty="0" err="1">
                <a:solidFill>
                  <a:prstClr val="white"/>
                </a:solidFill>
              </a:rPr>
              <a:t>Safety</a:t>
            </a:r>
            <a:r>
              <a:rPr lang="de-DE" dirty="0">
                <a:solidFill>
                  <a:prstClr val="white"/>
                </a:solidFill>
              </a:rPr>
              <a:t> </a:t>
            </a:r>
            <a:r>
              <a:rPr lang="de-DE" dirty="0" err="1">
                <a:solidFill>
                  <a:prstClr val="white"/>
                </a:solidFill>
              </a:rPr>
              <a:t>Xperts</a:t>
            </a:r>
            <a:endParaRPr lang="de-DE" dirty="0">
              <a:solidFill>
                <a:prstClr val="white"/>
              </a:solidFill>
            </a:endParaRPr>
          </a:p>
        </p:txBody>
      </p:sp>
    </p:spTree>
    <p:extLst>
      <p:ext uri="{BB962C8B-B14F-4D97-AF65-F5344CB8AC3E}">
        <p14:creationId xmlns:p14="http://schemas.microsoft.com/office/powerpoint/2010/main" val="31182232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5" name="Foliennummernplatzhalter 4"/>
          <p:cNvSpPr>
            <a:spLocks noGrp="1"/>
          </p:cNvSpPr>
          <p:nvPr>
            <p:ph type="sldNum" sz="quarter" idx="12"/>
          </p:nvPr>
        </p:nvSpPr>
        <p:spPr/>
        <p:txBody>
          <a:bodyPr/>
          <a:lstStyle/>
          <a:p>
            <a:fld id="{9564BF1B-7A00-4FDB-9ACC-13A0BEC11AB6}" type="slidenum">
              <a:rPr lang="de-DE" smtClean="0">
                <a:solidFill>
                  <a:prstClr val="white"/>
                </a:solidFill>
              </a:rPr>
              <a:pPr/>
              <a:t>‹Nr.›</a:t>
            </a:fld>
            <a:endParaRPr lang="de-DE">
              <a:solidFill>
                <a:prstClr val="white"/>
              </a:solidFill>
            </a:endParaRPr>
          </a:p>
        </p:txBody>
      </p:sp>
      <p:sp>
        <p:nvSpPr>
          <p:cNvPr id="7" name="Agenda-Tabelle"/>
          <p:cNvSpPr>
            <a:spLocks noGrp="1"/>
          </p:cNvSpPr>
          <p:nvPr>
            <p:ph type="tbl" sz="quarter" idx="13"/>
          </p:nvPr>
        </p:nvSpPr>
        <p:spPr>
          <a:xfrm>
            <a:off x="468002" y="1628775"/>
            <a:ext cx="8135937" cy="4508500"/>
          </a:xfrm>
        </p:spPr>
        <p:txBody>
          <a:bodyPr/>
          <a:lstStyle/>
          <a:p>
            <a:r>
              <a:rPr lang="de-DE"/>
              <a:t>Tabelle durch Klicken auf Symbol hinzufügen</a:t>
            </a:r>
          </a:p>
        </p:txBody>
      </p:sp>
      <p:sp>
        <p:nvSpPr>
          <p:cNvPr id="3" name="Fußzeilenplatzhalter 2"/>
          <p:cNvSpPr>
            <a:spLocks noGrp="1"/>
          </p:cNvSpPr>
          <p:nvPr>
            <p:ph type="ftr" sz="quarter" idx="14"/>
          </p:nvPr>
        </p:nvSpPr>
        <p:spPr>
          <a:xfrm>
            <a:off x="468000" y="6525344"/>
            <a:ext cx="8002800" cy="252000"/>
          </a:xfrm>
        </p:spPr>
        <p:txBody>
          <a:bodyPr/>
          <a:lstStyle>
            <a:lvl1pPr>
              <a:defRPr/>
            </a:lvl1pPr>
          </a:lstStyle>
          <a:p>
            <a:r>
              <a:rPr lang="de-DE" dirty="0">
                <a:solidFill>
                  <a:prstClr val="white"/>
                </a:solidFill>
              </a:rPr>
              <a:t>© 2022 – </a:t>
            </a:r>
            <a:r>
              <a:rPr lang="de-DE" dirty="0" err="1">
                <a:solidFill>
                  <a:prstClr val="white"/>
                </a:solidFill>
              </a:rPr>
              <a:t>Safety</a:t>
            </a:r>
            <a:r>
              <a:rPr lang="de-DE" dirty="0">
                <a:solidFill>
                  <a:prstClr val="white"/>
                </a:solidFill>
              </a:rPr>
              <a:t> </a:t>
            </a:r>
            <a:r>
              <a:rPr lang="de-DE" dirty="0" err="1">
                <a:solidFill>
                  <a:prstClr val="white"/>
                </a:solidFill>
              </a:rPr>
              <a:t>Xperts</a:t>
            </a:r>
            <a:endParaRPr lang="de-DE" dirty="0">
              <a:solidFill>
                <a:prstClr val="white"/>
              </a:solidFill>
            </a:endParaRPr>
          </a:p>
        </p:txBody>
      </p:sp>
      <p:sp>
        <p:nvSpPr>
          <p:cNvPr id="6" name="Titel 5"/>
          <p:cNvSpPr>
            <a:spLocks noGrp="1"/>
          </p:cNvSpPr>
          <p:nvPr>
            <p:ph type="title" hasCustomPrompt="1"/>
          </p:nvPr>
        </p:nvSpPr>
        <p:spPr/>
        <p:txBody>
          <a:bodyPr/>
          <a:lstStyle>
            <a:lvl1pPr>
              <a:defRPr cap="all" baseline="0"/>
            </a:lvl1pPr>
          </a:lstStyle>
          <a:p>
            <a:r>
              <a:rPr lang="de-DE"/>
              <a:t>Agenda</a:t>
            </a:r>
          </a:p>
        </p:txBody>
      </p:sp>
    </p:spTree>
    <p:extLst>
      <p:ext uri="{BB962C8B-B14F-4D97-AF65-F5344CB8AC3E}">
        <p14:creationId xmlns:p14="http://schemas.microsoft.com/office/powerpoint/2010/main" val="14886841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Abschlusslfolie">
    <p:spTree>
      <p:nvGrpSpPr>
        <p:cNvPr id="1" name=""/>
        <p:cNvGrpSpPr/>
        <p:nvPr/>
      </p:nvGrpSpPr>
      <p:grpSpPr>
        <a:xfrm>
          <a:off x="0" y="0"/>
          <a:ext cx="0" cy="0"/>
          <a:chOff x="0" y="0"/>
          <a:chExt cx="0" cy="0"/>
        </a:xfrm>
      </p:grpSpPr>
      <p:sp>
        <p:nvSpPr>
          <p:cNvPr id="7" name="Rechteck 6"/>
          <p:cNvSpPr/>
          <p:nvPr userDrawn="1"/>
        </p:nvSpPr>
        <p:spPr>
          <a:xfrm>
            <a:off x="0" y="0"/>
            <a:ext cx="9144000" cy="4437112"/>
          </a:xfrm>
          <a:prstGeom prst="rect">
            <a:avLst/>
          </a:prstGeom>
          <a:solidFill>
            <a:srgbClr val="009F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783" rtl="0" eaLnBrk="1" fontAlgn="auto" latinLnBrk="0" hangingPunct="1">
              <a:lnSpc>
                <a:spcPct val="100000"/>
              </a:lnSpc>
              <a:spcBef>
                <a:spcPts val="0"/>
              </a:spcBef>
              <a:spcAft>
                <a:spcPts val="0"/>
              </a:spcAft>
              <a:buClrTx/>
              <a:buSzTx/>
              <a:buFontTx/>
              <a:buNone/>
              <a:tabLst/>
              <a:defRPr/>
            </a:pPr>
            <a:endParaRPr kumimoji="0" lang="de-DE" sz="1350" b="0" i="0" u="none" strike="noStrike" kern="1200" cap="none" spc="0" normalizeH="0" baseline="0" noProof="0">
              <a:ln>
                <a:noFill/>
              </a:ln>
              <a:solidFill>
                <a:prstClr val="white"/>
              </a:solidFill>
              <a:effectLst/>
              <a:uLnTx/>
              <a:uFillTx/>
              <a:latin typeface="Calibri"/>
              <a:ea typeface="+mn-ea"/>
              <a:cs typeface="+mn-cs"/>
            </a:endParaRPr>
          </a:p>
        </p:txBody>
      </p:sp>
      <p:sp>
        <p:nvSpPr>
          <p:cNvPr id="2" name="Titel 1"/>
          <p:cNvSpPr>
            <a:spLocks noGrp="1"/>
          </p:cNvSpPr>
          <p:nvPr>
            <p:ph type="ctrTitle" hasCustomPrompt="1"/>
          </p:nvPr>
        </p:nvSpPr>
        <p:spPr>
          <a:xfrm>
            <a:off x="755576" y="1412779"/>
            <a:ext cx="7992888" cy="1189373"/>
          </a:xfrm>
        </p:spPr>
        <p:txBody>
          <a:bodyPr/>
          <a:lstStyle>
            <a:lvl1pPr>
              <a:defRPr sz="3000" b="0">
                <a:solidFill>
                  <a:schemeClr val="bg1"/>
                </a:solidFill>
              </a:defRPr>
            </a:lvl1pPr>
          </a:lstStyle>
          <a:p>
            <a:r>
              <a:rPr lang="de-DE"/>
              <a:t>Vielen Dank für Ihre Aufmerksamkeit</a:t>
            </a:r>
          </a:p>
        </p:txBody>
      </p:sp>
      <p:sp>
        <p:nvSpPr>
          <p:cNvPr id="15" name="Rechteck 14">
            <a:extLst>
              <a:ext uri="{FF2B5EF4-FFF2-40B4-BE49-F238E27FC236}">
                <a16:creationId xmlns:a16="http://schemas.microsoft.com/office/drawing/2014/main" id="{FD54F0F8-04EF-44D9-A465-071BC8DD8D45}"/>
              </a:ext>
            </a:extLst>
          </p:cNvPr>
          <p:cNvSpPr/>
          <p:nvPr userDrawn="1"/>
        </p:nvSpPr>
        <p:spPr>
          <a:xfrm>
            <a:off x="7380313" y="6484106"/>
            <a:ext cx="1090363" cy="207749"/>
          </a:xfrm>
          <a:prstGeom prst="rect">
            <a:avLst/>
          </a:prstGeom>
        </p:spPr>
        <p:txBody>
          <a:bodyPr wrap="none">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685783" rtl="0" eaLnBrk="1" fontAlgn="auto" latinLnBrk="0" hangingPunct="1">
              <a:lnSpc>
                <a:spcPct val="100000"/>
              </a:lnSpc>
              <a:spcBef>
                <a:spcPts val="0"/>
              </a:spcBef>
              <a:spcAft>
                <a:spcPts val="0"/>
              </a:spcAft>
              <a:buClrTx/>
              <a:buSzTx/>
              <a:buFontTx/>
              <a:buNone/>
              <a:tabLst/>
              <a:defRPr/>
            </a:pPr>
            <a:r>
              <a:rPr kumimoji="0" lang="de-DE" sz="750" b="0" i="0" u="none" strike="noStrike" kern="1200" cap="none" spc="0" normalizeH="0" baseline="0" noProof="0" dirty="0">
                <a:ln>
                  <a:noFill/>
                </a:ln>
                <a:solidFill>
                  <a:prstClr val="white">
                    <a:lumMod val="65000"/>
                  </a:prstClr>
                </a:solidFill>
                <a:effectLst/>
                <a:uLnTx/>
                <a:uFillTx/>
                <a:latin typeface="Calibri"/>
                <a:ea typeface="+mn-ea"/>
                <a:cs typeface="+mn-cs"/>
              </a:rPr>
              <a:t>© 2026 – </a:t>
            </a:r>
            <a:r>
              <a:rPr kumimoji="0" lang="de-DE" sz="750" b="0" i="0" u="none" strike="noStrike" kern="1200" cap="none" spc="0" normalizeH="0" baseline="0" noProof="0" dirty="0" err="1">
                <a:ln>
                  <a:noFill/>
                </a:ln>
                <a:solidFill>
                  <a:prstClr val="white">
                    <a:lumMod val="65000"/>
                  </a:prstClr>
                </a:solidFill>
                <a:effectLst/>
                <a:uLnTx/>
                <a:uFillTx/>
                <a:latin typeface="Calibri"/>
                <a:ea typeface="+mn-ea"/>
                <a:cs typeface="+mn-cs"/>
              </a:rPr>
              <a:t>Safety</a:t>
            </a:r>
            <a:r>
              <a:rPr kumimoji="0" lang="de-DE" sz="750" b="0" i="0" u="none" strike="noStrike" kern="1200" cap="none" spc="0" normalizeH="0" baseline="0" noProof="0" dirty="0">
                <a:ln>
                  <a:noFill/>
                </a:ln>
                <a:solidFill>
                  <a:prstClr val="white">
                    <a:lumMod val="65000"/>
                  </a:prstClr>
                </a:solidFill>
                <a:effectLst/>
                <a:uLnTx/>
                <a:uFillTx/>
                <a:latin typeface="Calibri"/>
                <a:ea typeface="+mn-ea"/>
                <a:cs typeface="+mn-cs"/>
              </a:rPr>
              <a:t> </a:t>
            </a:r>
            <a:r>
              <a:rPr kumimoji="0" lang="de-DE" sz="750" b="0" i="0" u="none" strike="noStrike" kern="1200" cap="none" spc="0" normalizeH="0" baseline="0" noProof="0" dirty="0" err="1">
                <a:ln>
                  <a:noFill/>
                </a:ln>
                <a:solidFill>
                  <a:prstClr val="white">
                    <a:lumMod val="65000"/>
                  </a:prstClr>
                </a:solidFill>
                <a:effectLst/>
                <a:uLnTx/>
                <a:uFillTx/>
                <a:latin typeface="Calibri"/>
                <a:ea typeface="+mn-ea"/>
                <a:cs typeface="+mn-cs"/>
              </a:rPr>
              <a:t>Xperts</a:t>
            </a:r>
            <a:endParaRPr kumimoji="0" lang="de-DE" sz="750" b="0" i="0" u="none" strike="noStrike" kern="1200" cap="none" spc="0" normalizeH="0" baseline="0" noProof="0" dirty="0">
              <a:ln>
                <a:noFill/>
              </a:ln>
              <a:solidFill>
                <a:prstClr val="white">
                  <a:lumMod val="65000"/>
                </a:prstClr>
              </a:solidFill>
              <a:effectLst/>
              <a:uLnTx/>
              <a:uFillTx/>
              <a:latin typeface="Calibri"/>
              <a:ea typeface="+mn-ea"/>
              <a:cs typeface="+mn-cs"/>
            </a:endParaRPr>
          </a:p>
        </p:txBody>
      </p:sp>
      <p:sp>
        <p:nvSpPr>
          <p:cNvPr id="16" name="Textfeld 12">
            <a:extLst>
              <a:ext uri="{FF2B5EF4-FFF2-40B4-BE49-F238E27FC236}">
                <a16:creationId xmlns:a16="http://schemas.microsoft.com/office/drawing/2014/main" id="{1C97A172-AEF2-427C-A9F8-B2AB4BDA52EF}"/>
              </a:ext>
            </a:extLst>
          </p:cNvPr>
          <p:cNvSpPr txBox="1"/>
          <p:nvPr userDrawn="1"/>
        </p:nvSpPr>
        <p:spPr>
          <a:xfrm>
            <a:off x="605829" y="5152156"/>
            <a:ext cx="2952040" cy="969496"/>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685783"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dirty="0">
                <a:ln>
                  <a:noFill/>
                </a:ln>
                <a:solidFill>
                  <a:srgbClr val="4A4A4B"/>
                </a:solidFill>
                <a:effectLst/>
                <a:uLnTx/>
                <a:uFillTx/>
                <a:latin typeface="Calibri"/>
                <a:ea typeface="+mn-ea"/>
                <a:cs typeface="Arial" charset="0"/>
              </a:rPr>
              <a:t>Unternehmen</a:t>
            </a:r>
          </a:p>
          <a:p>
            <a:pPr marL="0" marR="0" lvl="0" indent="0" algn="l" defTabSz="685783"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dirty="0">
                <a:ln>
                  <a:noFill/>
                </a:ln>
                <a:solidFill>
                  <a:srgbClr val="4A4A4B"/>
                </a:solidFill>
                <a:effectLst/>
                <a:uLnTx/>
                <a:uFillTx/>
                <a:latin typeface="Calibri"/>
                <a:ea typeface="+mn-ea"/>
                <a:cs typeface="Arial" charset="0"/>
              </a:rPr>
              <a:t>Straße / Hausnummer</a:t>
            </a:r>
          </a:p>
          <a:p>
            <a:pPr marL="0" marR="0" lvl="0" indent="0" algn="l" defTabSz="685783"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dirty="0">
                <a:ln>
                  <a:noFill/>
                </a:ln>
                <a:solidFill>
                  <a:srgbClr val="4A4A4B"/>
                </a:solidFill>
                <a:effectLst/>
                <a:uLnTx/>
                <a:uFillTx/>
                <a:latin typeface="Calibri"/>
                <a:ea typeface="+mn-ea"/>
                <a:cs typeface="Arial" charset="0"/>
              </a:rPr>
              <a:t>PLZ / Stadt </a:t>
            </a:r>
          </a:p>
          <a:p>
            <a:pPr marL="0" marR="0" lvl="0" indent="0" algn="l" defTabSz="685783"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dirty="0">
                <a:ln>
                  <a:noFill/>
                </a:ln>
                <a:solidFill>
                  <a:srgbClr val="4A4A4B"/>
                </a:solidFill>
                <a:effectLst/>
                <a:uLnTx/>
                <a:uFillTx/>
                <a:latin typeface="Calibri"/>
                <a:ea typeface="+mn-ea"/>
                <a:cs typeface="Arial" charset="0"/>
              </a:rPr>
              <a:t>Telefon</a:t>
            </a:r>
          </a:p>
          <a:p>
            <a:pPr marL="0" marR="0" lvl="0" indent="0" algn="l" defTabSz="685783" rtl="0" eaLnBrk="1" fontAlgn="auto" latinLnBrk="0" hangingPunct="1">
              <a:lnSpc>
                <a:spcPct val="100000"/>
              </a:lnSpc>
              <a:spcBef>
                <a:spcPts val="0"/>
              </a:spcBef>
              <a:spcAft>
                <a:spcPts val="0"/>
              </a:spcAft>
              <a:buClrTx/>
              <a:buSzTx/>
              <a:buFontTx/>
              <a:buNone/>
              <a:tabLst/>
              <a:defRPr/>
            </a:pPr>
            <a:endParaRPr kumimoji="0" lang="de-DE" sz="900" b="0" i="0" u="none" strike="noStrike" kern="1200" cap="none" spc="0" normalizeH="0" baseline="0" noProof="0" dirty="0">
              <a:ln>
                <a:noFill/>
              </a:ln>
              <a:solidFill>
                <a:srgbClr val="4A4A4B"/>
              </a:solidFill>
              <a:effectLst/>
              <a:uLnTx/>
              <a:uFillTx/>
              <a:latin typeface="Calibri"/>
              <a:ea typeface="+mn-ea"/>
              <a:cs typeface="+mn-cs"/>
            </a:endParaRPr>
          </a:p>
        </p:txBody>
      </p:sp>
      <p:sp>
        <p:nvSpPr>
          <p:cNvPr id="17" name="Untertitel 6">
            <a:extLst>
              <a:ext uri="{FF2B5EF4-FFF2-40B4-BE49-F238E27FC236}">
                <a16:creationId xmlns:a16="http://schemas.microsoft.com/office/drawing/2014/main" id="{90D6BD9E-40D1-4305-9A9B-F71DA4A4C27E}"/>
              </a:ext>
            </a:extLst>
          </p:cNvPr>
          <p:cNvSpPr>
            <a:spLocks noGrp="1"/>
          </p:cNvSpPr>
          <p:nvPr userDrawn="1"/>
        </p:nvSpPr>
        <p:spPr>
          <a:xfrm>
            <a:off x="611560" y="4797152"/>
            <a:ext cx="4248472" cy="360040"/>
          </a:xfrm>
          <a:prstGeom prst="rect">
            <a:avLst/>
          </a:prstGeom>
        </p:spPr>
        <p:txBody>
          <a:bodyPr vert="horz" lIns="68580" tIns="34290" rIns="68580" bIns="34290" rtlCol="0">
            <a:noAutofit/>
          </a:bodyPr>
          <a:lstStyle>
            <a:lvl1pPr marL="0" indent="0" algn="l" defTabSz="914400" rtl="0" eaLnBrk="1" latinLnBrk="0" hangingPunct="1">
              <a:spcBef>
                <a:spcPts val="600"/>
              </a:spcBef>
              <a:buFont typeface="Wingdings" panose="05000000000000000000" pitchFamily="2" charset="2"/>
              <a:buNone/>
              <a:tabLst/>
              <a:defRPr sz="1400" b="1" kern="1200" cap="all" baseline="0">
                <a:solidFill>
                  <a:schemeClr val="accent1"/>
                </a:solidFill>
                <a:latin typeface="+mn-lt"/>
                <a:ea typeface="+mn-ea"/>
                <a:cs typeface="+mn-cs"/>
              </a:defRPr>
            </a:lvl1pPr>
            <a:lvl2pPr marL="457200" indent="0" algn="ctr" defTabSz="914400" rtl="0" eaLnBrk="1" latinLnBrk="0" hangingPunct="1">
              <a:spcBef>
                <a:spcPts val="3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ts val="0"/>
              </a:spcBef>
              <a:buFont typeface="Symbol" panose="05050102010706020507" pitchFamily="18" charset="2"/>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Symbol" panose="05050102010706020507" pitchFamily="18" charset="2"/>
              <a:buNone/>
              <a:defRPr sz="18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0" marR="0" lvl="0" indent="0" algn="l" defTabSz="685783" rtl="0" eaLnBrk="1" fontAlgn="auto" latinLnBrk="0" hangingPunct="1">
              <a:lnSpc>
                <a:spcPct val="100000"/>
              </a:lnSpc>
              <a:spcBef>
                <a:spcPts val="450"/>
              </a:spcBef>
              <a:spcAft>
                <a:spcPts val="0"/>
              </a:spcAft>
              <a:buClrTx/>
              <a:buSzTx/>
              <a:buFont typeface="Wingdings" panose="05000000000000000000" pitchFamily="2" charset="2"/>
              <a:buNone/>
              <a:tabLst/>
              <a:defRPr/>
            </a:pPr>
            <a:r>
              <a:rPr kumimoji="0" lang="de-DE" sz="1350" b="1" i="0" u="none" strike="noStrike" kern="1200" cap="all" spc="0" normalizeH="0" baseline="0" noProof="0" dirty="0">
                <a:ln>
                  <a:noFill/>
                </a:ln>
                <a:solidFill>
                  <a:srgbClr val="4A4A4B"/>
                </a:solidFill>
                <a:effectLst/>
                <a:uLnTx/>
                <a:uFillTx/>
                <a:latin typeface="Calibri"/>
                <a:ea typeface="+mn-ea"/>
                <a:cs typeface="+mn-cs"/>
              </a:rPr>
              <a:t>Trage hier deinen namen ein</a:t>
            </a:r>
          </a:p>
        </p:txBody>
      </p:sp>
    </p:spTree>
    <p:extLst>
      <p:ext uri="{BB962C8B-B14F-4D97-AF65-F5344CB8AC3E}">
        <p14:creationId xmlns:p14="http://schemas.microsoft.com/office/powerpoint/2010/main" val="39935653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elfolie ohne Bild">
    <p:spTree>
      <p:nvGrpSpPr>
        <p:cNvPr id="1" name=""/>
        <p:cNvGrpSpPr/>
        <p:nvPr/>
      </p:nvGrpSpPr>
      <p:grpSpPr>
        <a:xfrm>
          <a:off x="0" y="0"/>
          <a:ext cx="0" cy="0"/>
          <a:chOff x="0" y="0"/>
          <a:chExt cx="0" cy="0"/>
        </a:xfrm>
      </p:grpSpPr>
      <p:sp>
        <p:nvSpPr>
          <p:cNvPr id="11" name="Rechteck 10"/>
          <p:cNvSpPr/>
          <p:nvPr userDrawn="1"/>
        </p:nvSpPr>
        <p:spPr>
          <a:xfrm>
            <a:off x="1683002" y="1628800"/>
            <a:ext cx="7460997" cy="2636912"/>
          </a:xfrm>
          <a:prstGeom prst="rect">
            <a:avLst/>
          </a:prstGeom>
          <a:solidFill>
            <a:srgbClr val="009F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783" rtl="0" eaLnBrk="1" fontAlgn="auto" latinLnBrk="0" hangingPunct="1">
              <a:lnSpc>
                <a:spcPct val="100000"/>
              </a:lnSpc>
              <a:spcBef>
                <a:spcPts val="0"/>
              </a:spcBef>
              <a:spcAft>
                <a:spcPts val="0"/>
              </a:spcAft>
              <a:buClrTx/>
              <a:buSzTx/>
              <a:buFontTx/>
              <a:buNone/>
              <a:tabLst/>
              <a:defRPr/>
            </a:pPr>
            <a:endParaRPr kumimoji="0" lang="de-DE" sz="1350" b="0" i="0" u="none" strike="noStrike" kern="1200" cap="none" spc="0" normalizeH="0" baseline="0" noProof="0">
              <a:ln>
                <a:noFill/>
              </a:ln>
              <a:solidFill>
                <a:prstClr val="white"/>
              </a:solidFill>
              <a:effectLst/>
              <a:uLnTx/>
              <a:uFillTx/>
              <a:latin typeface="Calibri"/>
              <a:ea typeface="+mn-ea"/>
              <a:cs typeface="+mn-cs"/>
            </a:endParaRPr>
          </a:p>
        </p:txBody>
      </p:sp>
      <p:sp>
        <p:nvSpPr>
          <p:cNvPr id="2" name="Titel 1"/>
          <p:cNvSpPr>
            <a:spLocks noGrp="1"/>
          </p:cNvSpPr>
          <p:nvPr>
            <p:ph type="ctrTitle"/>
          </p:nvPr>
        </p:nvSpPr>
        <p:spPr>
          <a:xfrm>
            <a:off x="1831276" y="2160043"/>
            <a:ext cx="6844412" cy="1189373"/>
          </a:xfrm>
        </p:spPr>
        <p:txBody>
          <a:bodyPr anchor="b"/>
          <a:lstStyle>
            <a:lvl1pPr>
              <a:lnSpc>
                <a:spcPct val="100000"/>
              </a:lnSpc>
              <a:defRPr sz="2700" b="0">
                <a:solidFill>
                  <a:schemeClr val="bg1"/>
                </a:solidFill>
              </a:defRPr>
            </a:lvl1pPr>
          </a:lstStyle>
          <a:p>
            <a:r>
              <a:rPr lang="de-DE"/>
              <a:t>Titelmasterformat durch Klicken bearbeiten</a:t>
            </a:r>
          </a:p>
        </p:txBody>
      </p:sp>
      <p:sp>
        <p:nvSpPr>
          <p:cNvPr id="3" name="Untertitel 2"/>
          <p:cNvSpPr>
            <a:spLocks noGrp="1"/>
          </p:cNvSpPr>
          <p:nvPr>
            <p:ph type="subTitle" idx="1"/>
          </p:nvPr>
        </p:nvSpPr>
        <p:spPr>
          <a:xfrm>
            <a:off x="1831276" y="3456183"/>
            <a:ext cx="6844412" cy="413033"/>
          </a:xfrm>
        </p:spPr>
        <p:txBody>
          <a:bodyPr>
            <a:noAutofit/>
          </a:bodyPr>
          <a:lstStyle>
            <a:lvl1pPr marL="0" indent="0" algn="l">
              <a:buNone/>
              <a:defRPr sz="1200" cap="all" baseline="0">
                <a:solidFill>
                  <a:schemeClr val="bg2"/>
                </a:solidFill>
              </a:defRPr>
            </a:lvl1pPr>
            <a:lvl2pPr marL="342892" indent="0" algn="ctr">
              <a:buNone/>
              <a:defRPr>
                <a:solidFill>
                  <a:schemeClr val="tx1">
                    <a:tint val="75000"/>
                  </a:schemeClr>
                </a:solidFill>
              </a:defRPr>
            </a:lvl2pPr>
            <a:lvl3pPr marL="685783"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8"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de-DE"/>
              <a:t>Formatvorlage des Untertitelmasters durch Klicken bearbeiten</a:t>
            </a:r>
          </a:p>
        </p:txBody>
      </p:sp>
      <p:sp>
        <p:nvSpPr>
          <p:cNvPr id="12" name="Rechteck 11"/>
          <p:cNvSpPr/>
          <p:nvPr userDrawn="1"/>
        </p:nvSpPr>
        <p:spPr>
          <a:xfrm>
            <a:off x="2924" y="1628800"/>
            <a:ext cx="1609545" cy="2636912"/>
          </a:xfrm>
          <a:prstGeom prst="rect">
            <a:avLst/>
          </a:prstGeom>
          <a:solidFill>
            <a:srgbClr val="4A4A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783" rtl="0" eaLnBrk="1" fontAlgn="auto" latinLnBrk="0" hangingPunct="1">
              <a:lnSpc>
                <a:spcPct val="100000"/>
              </a:lnSpc>
              <a:spcBef>
                <a:spcPts val="0"/>
              </a:spcBef>
              <a:spcAft>
                <a:spcPts val="0"/>
              </a:spcAft>
              <a:buClrTx/>
              <a:buSzTx/>
              <a:buFontTx/>
              <a:buNone/>
              <a:tabLst/>
              <a:defRPr/>
            </a:pPr>
            <a:endParaRPr kumimoji="0" lang="de-DE" sz="1350" b="0" i="0" u="none" strike="noStrike" kern="1200" cap="none" spc="0" normalizeH="0" baseline="0" noProof="0">
              <a:ln>
                <a:noFill/>
              </a:ln>
              <a:solidFill>
                <a:prstClr val="white"/>
              </a:solidFill>
              <a:effectLst/>
              <a:uLnTx/>
              <a:uFillTx/>
              <a:latin typeface="Calibri"/>
              <a:ea typeface="+mn-ea"/>
              <a:cs typeface="+mn-cs"/>
            </a:endParaRPr>
          </a:p>
        </p:txBody>
      </p:sp>
      <p:pic>
        <p:nvPicPr>
          <p:cNvPr id="6" name="Grafik 5" descr="Ein Bild, das Text enthält.&#10;&#10;Automatisch generierte Beschreibung">
            <a:extLst>
              <a:ext uri="{FF2B5EF4-FFF2-40B4-BE49-F238E27FC236}">
                <a16:creationId xmlns:a16="http://schemas.microsoft.com/office/drawing/2014/main" id="{4693800F-626E-1DFB-3DFC-A53F81F6349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6084168" y="5876820"/>
            <a:ext cx="2704433" cy="668358"/>
          </a:xfrm>
          <a:prstGeom prst="rect">
            <a:avLst/>
          </a:prstGeom>
          <a:noFill/>
          <a:ln>
            <a:noFill/>
          </a:ln>
        </p:spPr>
      </p:pic>
    </p:spTree>
    <p:extLst>
      <p:ext uri="{BB962C8B-B14F-4D97-AF65-F5344CB8AC3E}">
        <p14:creationId xmlns:p14="http://schemas.microsoft.com/office/powerpoint/2010/main" val="2828657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folie">
    <p:spTree>
      <p:nvGrpSpPr>
        <p:cNvPr id="1" name=""/>
        <p:cNvGrpSpPr/>
        <p:nvPr/>
      </p:nvGrpSpPr>
      <p:grpSpPr>
        <a:xfrm>
          <a:off x="0" y="0"/>
          <a:ext cx="0" cy="0"/>
          <a:chOff x="0" y="0"/>
          <a:chExt cx="0" cy="0"/>
        </a:xfrm>
      </p:grpSpPr>
      <p:sp>
        <p:nvSpPr>
          <p:cNvPr id="5" name="Rechteck 4"/>
          <p:cNvSpPr/>
          <p:nvPr userDrawn="1"/>
        </p:nvSpPr>
        <p:spPr>
          <a:xfrm>
            <a:off x="0" y="0"/>
            <a:ext cx="9144000" cy="5301208"/>
          </a:xfrm>
          <a:prstGeom prst="rect">
            <a:avLst/>
          </a:prstGeom>
          <a:solidFill>
            <a:srgbClr val="009FE4"/>
          </a:solid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marL="0" marR="0" lvl="0" indent="0" algn="ctr" defTabSz="685783" rtl="0" eaLnBrk="1" fontAlgn="auto" latinLnBrk="0" hangingPunct="1">
              <a:lnSpc>
                <a:spcPct val="100000"/>
              </a:lnSpc>
              <a:spcBef>
                <a:spcPts val="0"/>
              </a:spcBef>
              <a:spcAft>
                <a:spcPts val="0"/>
              </a:spcAft>
              <a:buClrTx/>
              <a:buSzTx/>
              <a:buFontTx/>
              <a:buNone/>
              <a:tabLst/>
              <a:defRPr/>
            </a:pPr>
            <a:endParaRPr kumimoji="0" lang="de-DE" sz="1350" b="0" i="0" u="none" strike="noStrike" kern="1200" cap="none" spc="0" normalizeH="0" baseline="0" noProof="0">
              <a:ln>
                <a:noFill/>
              </a:ln>
              <a:solidFill>
                <a:prstClr val="white"/>
              </a:solidFill>
              <a:effectLst/>
              <a:uLnTx/>
              <a:uFillTx/>
              <a:latin typeface="Calibri"/>
              <a:ea typeface="+mn-ea"/>
              <a:cs typeface="+mn-cs"/>
            </a:endParaRPr>
          </a:p>
        </p:txBody>
      </p:sp>
      <p:cxnSp>
        <p:nvCxnSpPr>
          <p:cNvPr id="7" name="Gerade Verbindung 6"/>
          <p:cNvCxnSpPr/>
          <p:nvPr userDrawn="1"/>
        </p:nvCxnSpPr>
        <p:spPr>
          <a:xfrm>
            <a:off x="1619672" y="2942586"/>
            <a:ext cx="0" cy="18000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el 1"/>
          <p:cNvSpPr>
            <a:spLocks noGrp="1"/>
          </p:cNvSpPr>
          <p:nvPr>
            <p:ph type="title"/>
          </p:nvPr>
        </p:nvSpPr>
        <p:spPr>
          <a:xfrm>
            <a:off x="1696144" y="2924944"/>
            <a:ext cx="6908106" cy="1329404"/>
          </a:xfrm>
        </p:spPr>
        <p:txBody>
          <a:bodyPr tIns="0" anchor="t"/>
          <a:lstStyle>
            <a:lvl1pPr algn="l">
              <a:lnSpc>
                <a:spcPct val="100000"/>
              </a:lnSpc>
              <a:defRPr sz="2700" b="0" cap="all" baseline="0">
                <a:solidFill>
                  <a:schemeClr val="bg1"/>
                </a:solidFill>
              </a:defRPr>
            </a:lvl1pPr>
          </a:lstStyle>
          <a:p>
            <a:r>
              <a:rPr lang="de-DE"/>
              <a:t>Titelmasterformat durch Klicken bearbeiten</a:t>
            </a:r>
          </a:p>
        </p:txBody>
      </p:sp>
      <p:sp>
        <p:nvSpPr>
          <p:cNvPr id="3" name="Textplatzhalter 2"/>
          <p:cNvSpPr>
            <a:spLocks noGrp="1"/>
          </p:cNvSpPr>
          <p:nvPr>
            <p:ph type="body" idx="1"/>
          </p:nvPr>
        </p:nvSpPr>
        <p:spPr>
          <a:xfrm>
            <a:off x="1696144" y="4293100"/>
            <a:ext cx="6908106" cy="458455"/>
          </a:xfrm>
        </p:spPr>
        <p:txBody>
          <a:bodyPr anchor="b">
            <a:normAutofit/>
          </a:bodyPr>
          <a:lstStyle>
            <a:lvl1pPr marL="0" indent="0">
              <a:buNone/>
              <a:defRPr sz="1350">
                <a:solidFill>
                  <a:schemeClr val="bg1"/>
                </a:solidFill>
              </a:defRPr>
            </a:lvl1pPr>
            <a:lvl2pPr marL="342892" indent="0">
              <a:buNone/>
              <a:defRPr sz="1350">
                <a:solidFill>
                  <a:schemeClr val="tx1">
                    <a:tint val="75000"/>
                  </a:schemeClr>
                </a:solidFill>
              </a:defRPr>
            </a:lvl2pPr>
            <a:lvl3pPr marL="685783" indent="0">
              <a:buNone/>
              <a:defRPr sz="1200">
                <a:solidFill>
                  <a:schemeClr val="tx1">
                    <a:tint val="75000"/>
                  </a:schemeClr>
                </a:solidFill>
              </a:defRPr>
            </a:lvl3pPr>
            <a:lvl4pPr marL="1028675" indent="0">
              <a:buNone/>
              <a:defRPr sz="1050">
                <a:solidFill>
                  <a:schemeClr val="tx1">
                    <a:tint val="75000"/>
                  </a:schemeClr>
                </a:solidFill>
              </a:defRPr>
            </a:lvl4pPr>
            <a:lvl5pPr marL="1371566" indent="0">
              <a:buNone/>
              <a:defRPr sz="1050">
                <a:solidFill>
                  <a:schemeClr val="tx1">
                    <a:tint val="75000"/>
                  </a:schemeClr>
                </a:solidFill>
              </a:defRPr>
            </a:lvl5pPr>
            <a:lvl6pPr marL="1714457" indent="0">
              <a:buNone/>
              <a:defRPr sz="1050">
                <a:solidFill>
                  <a:schemeClr val="tx1">
                    <a:tint val="75000"/>
                  </a:schemeClr>
                </a:solidFill>
              </a:defRPr>
            </a:lvl6pPr>
            <a:lvl7pPr marL="2057348" indent="0">
              <a:buNone/>
              <a:defRPr sz="1050">
                <a:solidFill>
                  <a:schemeClr val="tx1">
                    <a:tint val="75000"/>
                  </a:schemeClr>
                </a:solidFill>
              </a:defRPr>
            </a:lvl7pPr>
            <a:lvl8pPr marL="2400240" indent="0">
              <a:buNone/>
              <a:defRPr sz="1050">
                <a:solidFill>
                  <a:schemeClr val="tx1">
                    <a:tint val="75000"/>
                  </a:schemeClr>
                </a:solidFill>
              </a:defRPr>
            </a:lvl8pPr>
            <a:lvl9pPr marL="2743132" indent="0">
              <a:buNone/>
              <a:defRPr sz="1050">
                <a:solidFill>
                  <a:schemeClr val="tx1">
                    <a:tint val="75000"/>
                  </a:schemeClr>
                </a:solidFill>
              </a:defRPr>
            </a:lvl9pPr>
          </a:lstStyle>
          <a:p>
            <a:pPr lvl="0"/>
            <a:r>
              <a:rPr lang="de-DE"/>
              <a:t>Textmasterformat bearbeiten</a:t>
            </a:r>
          </a:p>
        </p:txBody>
      </p:sp>
      <p:sp>
        <p:nvSpPr>
          <p:cNvPr id="6" name="Foliennummernplatzhalter 5"/>
          <p:cNvSpPr>
            <a:spLocks noGrp="1"/>
          </p:cNvSpPr>
          <p:nvPr>
            <p:ph type="sldNum" sz="quarter" idx="12"/>
          </p:nvPr>
        </p:nvSpPr>
        <p:spPr/>
        <p:txBody>
          <a:bodyPr/>
          <a:lstStyle/>
          <a:p>
            <a:fld id="{9564BF1B-7A00-4FDB-9ACC-13A0BEC11AB6}" type="slidenum">
              <a:rPr lang="de-DE" smtClean="0">
                <a:solidFill>
                  <a:prstClr val="white"/>
                </a:solidFill>
              </a:rPr>
              <a:pPr/>
              <a:t>‹Nr.›</a:t>
            </a:fld>
            <a:endParaRPr lang="de-DE">
              <a:solidFill>
                <a:prstClr val="white"/>
              </a:solidFill>
            </a:endParaRPr>
          </a:p>
        </p:txBody>
      </p:sp>
    </p:spTree>
    <p:extLst>
      <p:ext uri="{BB962C8B-B14F-4D97-AF65-F5344CB8AC3E}">
        <p14:creationId xmlns:p14="http://schemas.microsoft.com/office/powerpoint/2010/main" val="1468938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a:xfrm>
            <a:off x="468002" y="1628775"/>
            <a:ext cx="8135937" cy="4508500"/>
          </a:xfrm>
        </p:spPr>
        <p:txBody>
          <a:bodyPr/>
          <a:lstStyle/>
          <a:p>
            <a:pPr lvl="0"/>
            <a:r>
              <a:rPr lang="de-DE" dirty="0"/>
              <a:t>Textmasterformat bearbeiten</a:t>
            </a:r>
          </a:p>
          <a:p>
            <a:pPr lvl="1"/>
            <a:r>
              <a:rPr lang="de-DE" dirty="0"/>
              <a:t>Zweite Ebene</a:t>
            </a:r>
          </a:p>
          <a:p>
            <a:pPr lvl="2"/>
            <a:r>
              <a:rPr lang="de-DE" dirty="0"/>
              <a:t>Dritte Ebene</a:t>
            </a:r>
          </a:p>
        </p:txBody>
      </p:sp>
      <p:sp>
        <p:nvSpPr>
          <p:cNvPr id="6" name="Foliennummernplatzhalter 5"/>
          <p:cNvSpPr>
            <a:spLocks noGrp="1"/>
          </p:cNvSpPr>
          <p:nvPr>
            <p:ph type="sldNum" sz="quarter" idx="12"/>
          </p:nvPr>
        </p:nvSpPr>
        <p:spPr>
          <a:xfrm>
            <a:off x="8676456" y="6525344"/>
            <a:ext cx="467544" cy="252000"/>
          </a:xfrm>
        </p:spPr>
        <p:txBody>
          <a:bodyPr lIns="72000" rIns="72000"/>
          <a:lstStyle>
            <a:lvl1pPr algn="ctr">
              <a:defRPr>
                <a:solidFill>
                  <a:schemeClr val="bg1"/>
                </a:solidFill>
              </a:defRPr>
            </a:lvl1pPr>
          </a:lstStyle>
          <a:p>
            <a:fld id="{9564BF1B-7A00-4FDB-9ACC-13A0BEC11AB6}" type="slidenum">
              <a:rPr lang="de-DE" smtClean="0">
                <a:solidFill>
                  <a:prstClr val="white"/>
                </a:solidFill>
              </a:rPr>
              <a:pPr/>
              <a:t>‹Nr.›</a:t>
            </a:fld>
            <a:endParaRPr lang="de-DE" dirty="0">
              <a:solidFill>
                <a:prstClr val="white"/>
              </a:solidFill>
            </a:endParaRPr>
          </a:p>
        </p:txBody>
      </p:sp>
      <p:sp>
        <p:nvSpPr>
          <p:cNvPr id="2" name="Fußzeilenplatzhalter 1"/>
          <p:cNvSpPr>
            <a:spLocks noGrp="1"/>
          </p:cNvSpPr>
          <p:nvPr>
            <p:ph type="ftr" sz="quarter" idx="13"/>
          </p:nvPr>
        </p:nvSpPr>
        <p:spPr>
          <a:xfrm>
            <a:off x="468000" y="6525344"/>
            <a:ext cx="8002800" cy="252000"/>
          </a:xfrm>
        </p:spPr>
        <p:txBody>
          <a:bodyPr/>
          <a:lstStyle>
            <a:lvl1pPr>
              <a:defRPr/>
            </a:lvl1pPr>
          </a:lstStyle>
          <a:p>
            <a:r>
              <a:rPr lang="de-DE">
                <a:solidFill>
                  <a:prstClr val="white"/>
                </a:solidFill>
              </a:rPr>
              <a:t>© 2022 – Safety Xperts</a:t>
            </a:r>
            <a:endParaRPr lang="de-DE" dirty="0">
              <a:solidFill>
                <a:prstClr val="white"/>
              </a:solidFill>
            </a:endParaRPr>
          </a:p>
        </p:txBody>
      </p:sp>
      <p:sp>
        <p:nvSpPr>
          <p:cNvPr id="8" name="Titel 7"/>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357818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Unter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a:xfrm>
            <a:off x="468000" y="1628775"/>
            <a:ext cx="8136000" cy="4507200"/>
          </a:xfrm>
        </p:spPr>
        <p:txBody>
          <a:bodyPr/>
          <a:lstStyle/>
          <a:p>
            <a:pPr lvl="0"/>
            <a:r>
              <a:rPr lang="de-DE" dirty="0"/>
              <a:t>Textmasterformat bearbeiten</a:t>
            </a:r>
          </a:p>
          <a:p>
            <a:pPr lvl="1"/>
            <a:r>
              <a:rPr lang="de-DE" dirty="0"/>
              <a:t>Zweite Ebene</a:t>
            </a:r>
          </a:p>
          <a:p>
            <a:pPr lvl="2"/>
            <a:r>
              <a:rPr lang="de-DE" dirty="0"/>
              <a:t>Dritte Ebene</a:t>
            </a:r>
          </a:p>
        </p:txBody>
      </p:sp>
      <p:sp>
        <p:nvSpPr>
          <p:cNvPr id="6" name="Foliennummernplatzhalter 5"/>
          <p:cNvSpPr>
            <a:spLocks noGrp="1"/>
          </p:cNvSpPr>
          <p:nvPr>
            <p:ph type="sldNum" sz="quarter" idx="12"/>
          </p:nvPr>
        </p:nvSpPr>
        <p:spPr/>
        <p:txBody>
          <a:bodyPr/>
          <a:lstStyle/>
          <a:p>
            <a:fld id="{9564BF1B-7A00-4FDB-9ACC-13A0BEC11AB6}" type="slidenum">
              <a:rPr lang="de-DE" smtClean="0">
                <a:solidFill>
                  <a:prstClr val="white"/>
                </a:solidFill>
              </a:rPr>
              <a:pPr/>
              <a:t>‹Nr.›</a:t>
            </a:fld>
            <a:endParaRPr lang="de-DE">
              <a:solidFill>
                <a:prstClr val="white"/>
              </a:solidFill>
            </a:endParaRPr>
          </a:p>
        </p:txBody>
      </p:sp>
      <p:sp>
        <p:nvSpPr>
          <p:cNvPr id="7" name="Textplatzhalter 9"/>
          <p:cNvSpPr>
            <a:spLocks noGrp="1"/>
          </p:cNvSpPr>
          <p:nvPr>
            <p:ph type="body" sz="quarter" idx="13" hasCustomPrompt="1"/>
          </p:nvPr>
        </p:nvSpPr>
        <p:spPr>
          <a:xfrm>
            <a:off x="468000" y="1016557"/>
            <a:ext cx="8136000" cy="360363"/>
          </a:xfrm>
        </p:spPr>
        <p:txBody>
          <a:bodyPr>
            <a:noAutofit/>
          </a:bodyPr>
          <a:lstStyle>
            <a:lvl1pPr marL="0" indent="0">
              <a:buNone/>
              <a:defRPr sz="1350" b="0" i="0" cap="all" baseline="0">
                <a:solidFill>
                  <a:schemeClr val="accent1"/>
                </a:solidFill>
              </a:defRPr>
            </a:lvl1pPr>
          </a:lstStyle>
          <a:p>
            <a:pPr lvl="0"/>
            <a:r>
              <a:rPr lang="de-DE"/>
              <a:t>Untertitel einfügen</a:t>
            </a:r>
          </a:p>
        </p:txBody>
      </p:sp>
      <p:sp>
        <p:nvSpPr>
          <p:cNvPr id="4" name="Fußzeilenplatzhalter 3"/>
          <p:cNvSpPr>
            <a:spLocks noGrp="1"/>
          </p:cNvSpPr>
          <p:nvPr>
            <p:ph type="ftr" sz="quarter" idx="14"/>
          </p:nvPr>
        </p:nvSpPr>
        <p:spPr/>
        <p:txBody>
          <a:bodyPr/>
          <a:lstStyle>
            <a:lvl1pPr>
              <a:defRPr/>
            </a:lvl1pPr>
          </a:lstStyle>
          <a:p>
            <a:r>
              <a:rPr lang="de-DE">
                <a:solidFill>
                  <a:prstClr val="white"/>
                </a:solidFill>
              </a:rPr>
              <a:t>© 2022 – Safety Xperts</a:t>
            </a:r>
            <a:endParaRPr lang="de-DE" dirty="0">
              <a:solidFill>
                <a:prstClr val="white"/>
              </a:solidFill>
            </a:endParaRPr>
          </a:p>
        </p:txBody>
      </p:sp>
      <p:sp>
        <p:nvSpPr>
          <p:cNvPr id="8" name="Titel 7"/>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202411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7" name="Foliennummernplatzhalter 6"/>
          <p:cNvSpPr>
            <a:spLocks noGrp="1"/>
          </p:cNvSpPr>
          <p:nvPr>
            <p:ph type="sldNum" sz="quarter" idx="12"/>
          </p:nvPr>
        </p:nvSpPr>
        <p:spPr/>
        <p:txBody>
          <a:bodyPr/>
          <a:lstStyle/>
          <a:p>
            <a:fld id="{9564BF1B-7A00-4FDB-9ACC-13A0BEC11AB6}" type="slidenum">
              <a:rPr lang="de-DE" smtClean="0">
                <a:solidFill>
                  <a:prstClr val="white"/>
                </a:solidFill>
              </a:rPr>
              <a:pPr/>
              <a:t>‹Nr.›</a:t>
            </a:fld>
            <a:endParaRPr lang="de-DE">
              <a:solidFill>
                <a:prstClr val="white"/>
              </a:solidFill>
            </a:endParaRPr>
          </a:p>
        </p:txBody>
      </p:sp>
      <p:sp>
        <p:nvSpPr>
          <p:cNvPr id="8" name="Inhaltsplatzhalter 7"/>
          <p:cNvSpPr>
            <a:spLocks noGrp="1"/>
          </p:cNvSpPr>
          <p:nvPr>
            <p:ph sz="quarter" idx="13"/>
          </p:nvPr>
        </p:nvSpPr>
        <p:spPr>
          <a:xfrm>
            <a:off x="468313" y="1628775"/>
            <a:ext cx="3888000" cy="4508500"/>
          </a:xfrm>
        </p:spPr>
        <p:txBody>
          <a:bodyPr/>
          <a:lstStyle/>
          <a:p>
            <a:pPr lvl="0"/>
            <a:r>
              <a:rPr lang="de-DE"/>
              <a:t>Textmasterformat bearbeiten</a:t>
            </a:r>
          </a:p>
          <a:p>
            <a:pPr lvl="1"/>
            <a:r>
              <a:rPr lang="de-DE"/>
              <a:t>Zweite Ebene</a:t>
            </a:r>
          </a:p>
          <a:p>
            <a:pPr lvl="2"/>
            <a:r>
              <a:rPr lang="de-DE"/>
              <a:t>Dritte Ebene</a:t>
            </a:r>
          </a:p>
        </p:txBody>
      </p:sp>
      <p:sp>
        <p:nvSpPr>
          <p:cNvPr id="9" name="Inhaltsplatzhalter 7"/>
          <p:cNvSpPr>
            <a:spLocks noGrp="1"/>
          </p:cNvSpPr>
          <p:nvPr>
            <p:ph sz="quarter" idx="14"/>
          </p:nvPr>
        </p:nvSpPr>
        <p:spPr>
          <a:xfrm>
            <a:off x="4716016" y="1628775"/>
            <a:ext cx="3888234" cy="4508500"/>
          </a:xfrm>
        </p:spPr>
        <p:txBody>
          <a:bodyPr/>
          <a:lstStyle/>
          <a:p>
            <a:pPr lvl="0"/>
            <a:r>
              <a:rPr lang="de-DE"/>
              <a:t>Textmasterformat bearbeiten</a:t>
            </a:r>
          </a:p>
          <a:p>
            <a:pPr lvl="1"/>
            <a:r>
              <a:rPr lang="de-DE"/>
              <a:t>Zweite Ebene</a:t>
            </a:r>
          </a:p>
          <a:p>
            <a:pPr lvl="2"/>
            <a:r>
              <a:rPr lang="de-DE"/>
              <a:t>Dritte Ebene</a:t>
            </a:r>
          </a:p>
        </p:txBody>
      </p:sp>
      <p:sp>
        <p:nvSpPr>
          <p:cNvPr id="3" name="Fußzeilenplatzhalter 2"/>
          <p:cNvSpPr>
            <a:spLocks noGrp="1"/>
          </p:cNvSpPr>
          <p:nvPr>
            <p:ph type="ftr" sz="quarter" idx="15"/>
          </p:nvPr>
        </p:nvSpPr>
        <p:spPr/>
        <p:txBody>
          <a:bodyPr/>
          <a:lstStyle>
            <a:lvl1pPr>
              <a:defRPr/>
            </a:lvl1pPr>
          </a:lstStyle>
          <a:p>
            <a:r>
              <a:rPr lang="de-DE">
                <a:solidFill>
                  <a:prstClr val="white"/>
                </a:solidFill>
              </a:rPr>
              <a:t>© 2022 – Safety Xperts</a:t>
            </a:r>
            <a:endParaRPr lang="de-DE" dirty="0">
              <a:solidFill>
                <a:prstClr val="white"/>
              </a:solidFill>
            </a:endParaRPr>
          </a:p>
        </p:txBody>
      </p:sp>
      <p:sp>
        <p:nvSpPr>
          <p:cNvPr id="4" name="Titel 3"/>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237820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Zwei Inhalte mit Überschriften">
    <p:spTree>
      <p:nvGrpSpPr>
        <p:cNvPr id="1" name=""/>
        <p:cNvGrpSpPr/>
        <p:nvPr/>
      </p:nvGrpSpPr>
      <p:grpSpPr>
        <a:xfrm>
          <a:off x="0" y="0"/>
          <a:ext cx="0" cy="0"/>
          <a:chOff x="0" y="0"/>
          <a:chExt cx="0" cy="0"/>
        </a:xfrm>
      </p:grpSpPr>
      <p:sp>
        <p:nvSpPr>
          <p:cNvPr id="3" name="Textplatzhalter 2"/>
          <p:cNvSpPr>
            <a:spLocks noGrp="1"/>
          </p:cNvSpPr>
          <p:nvPr>
            <p:ph type="body" idx="1" hasCustomPrompt="1"/>
          </p:nvPr>
        </p:nvSpPr>
        <p:spPr>
          <a:xfrm>
            <a:off x="468000" y="1628775"/>
            <a:ext cx="3888000" cy="496800"/>
          </a:xfrm>
          <a:solidFill>
            <a:srgbClr val="4A4A4B"/>
          </a:solidFill>
        </p:spPr>
        <p:txBody>
          <a:bodyPr lIns="108000" rIns="108000" anchor="ctr">
            <a:noAutofit/>
          </a:bodyPr>
          <a:lstStyle>
            <a:lvl1pPr marL="0" indent="0">
              <a:buNone/>
              <a:defRPr sz="1500" b="0" cap="all" baseline="0">
                <a:solidFill>
                  <a:schemeClr val="bg1"/>
                </a:solidFill>
              </a:defRPr>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de-DE" dirty="0"/>
              <a:t>Überschrift</a:t>
            </a:r>
          </a:p>
        </p:txBody>
      </p:sp>
      <p:sp>
        <p:nvSpPr>
          <p:cNvPr id="5" name="Textplatzhalter 4"/>
          <p:cNvSpPr>
            <a:spLocks noGrp="1"/>
          </p:cNvSpPr>
          <p:nvPr>
            <p:ph type="body" sz="quarter" idx="3" hasCustomPrompt="1"/>
          </p:nvPr>
        </p:nvSpPr>
        <p:spPr>
          <a:xfrm>
            <a:off x="4716250" y="1628775"/>
            <a:ext cx="3888000" cy="496800"/>
          </a:xfrm>
          <a:solidFill>
            <a:srgbClr val="009FE4"/>
          </a:solidFill>
        </p:spPr>
        <p:txBody>
          <a:bodyPr lIns="108000" rIns="108000" anchor="ctr">
            <a:noAutofit/>
          </a:bodyPr>
          <a:lstStyle>
            <a:lvl1pPr marL="0" indent="0">
              <a:buNone/>
              <a:defRPr sz="1500" b="0" cap="all" baseline="0">
                <a:solidFill>
                  <a:schemeClr val="bg1"/>
                </a:solidFill>
              </a:defRPr>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de-DE"/>
              <a:t>Überschrift</a:t>
            </a:r>
          </a:p>
        </p:txBody>
      </p:sp>
      <p:sp>
        <p:nvSpPr>
          <p:cNvPr id="9" name="Foliennummernplatzhalter 8"/>
          <p:cNvSpPr>
            <a:spLocks noGrp="1"/>
          </p:cNvSpPr>
          <p:nvPr>
            <p:ph type="sldNum" sz="quarter" idx="12"/>
          </p:nvPr>
        </p:nvSpPr>
        <p:spPr/>
        <p:txBody>
          <a:bodyPr/>
          <a:lstStyle/>
          <a:p>
            <a:fld id="{9564BF1B-7A00-4FDB-9ACC-13A0BEC11AB6}" type="slidenum">
              <a:rPr lang="de-DE" smtClean="0">
                <a:solidFill>
                  <a:prstClr val="white"/>
                </a:solidFill>
              </a:rPr>
              <a:pPr/>
              <a:t>‹Nr.›</a:t>
            </a:fld>
            <a:endParaRPr lang="de-DE">
              <a:solidFill>
                <a:prstClr val="white"/>
              </a:solidFill>
            </a:endParaRPr>
          </a:p>
        </p:txBody>
      </p:sp>
      <p:sp>
        <p:nvSpPr>
          <p:cNvPr id="10" name="Inhaltsplatzhalter 7"/>
          <p:cNvSpPr>
            <a:spLocks noGrp="1"/>
          </p:cNvSpPr>
          <p:nvPr>
            <p:ph sz="quarter" idx="13"/>
          </p:nvPr>
        </p:nvSpPr>
        <p:spPr>
          <a:xfrm>
            <a:off x="468315" y="2141275"/>
            <a:ext cx="3887663" cy="3996000"/>
          </a:xfrm>
          <a:noFill/>
        </p:spPr>
        <p:txBody>
          <a:bodyPr lIns="108000" tIns="144000" rIns="108000" bIns="144000"/>
          <a:lstStyle/>
          <a:p>
            <a:pPr lvl="0"/>
            <a:r>
              <a:rPr lang="de-DE"/>
              <a:t>Textmasterformat bearbeiten</a:t>
            </a:r>
          </a:p>
          <a:p>
            <a:pPr lvl="1"/>
            <a:r>
              <a:rPr lang="de-DE"/>
              <a:t>Zweite Ebene</a:t>
            </a:r>
          </a:p>
          <a:p>
            <a:pPr lvl="2"/>
            <a:r>
              <a:rPr lang="de-DE"/>
              <a:t>Dritte Ebene</a:t>
            </a:r>
          </a:p>
        </p:txBody>
      </p:sp>
      <p:sp>
        <p:nvSpPr>
          <p:cNvPr id="11" name="Inhaltsplatzhalter 7"/>
          <p:cNvSpPr>
            <a:spLocks noGrp="1"/>
          </p:cNvSpPr>
          <p:nvPr>
            <p:ph sz="quarter" idx="14"/>
          </p:nvPr>
        </p:nvSpPr>
        <p:spPr>
          <a:xfrm>
            <a:off x="4716016" y="2141275"/>
            <a:ext cx="3888234" cy="3996000"/>
          </a:xfrm>
          <a:noFill/>
        </p:spPr>
        <p:txBody>
          <a:bodyPr lIns="108000" tIns="144000" rIns="108000" bIns="144000"/>
          <a:lstStyle/>
          <a:p>
            <a:pPr lvl="0"/>
            <a:r>
              <a:rPr lang="de-DE"/>
              <a:t>Textmasterformat bearbeiten</a:t>
            </a:r>
          </a:p>
          <a:p>
            <a:pPr lvl="1"/>
            <a:r>
              <a:rPr lang="de-DE"/>
              <a:t>Zweite Ebene</a:t>
            </a:r>
          </a:p>
          <a:p>
            <a:pPr lvl="2"/>
            <a:r>
              <a:rPr lang="de-DE"/>
              <a:t>Dritte Ebene</a:t>
            </a:r>
          </a:p>
        </p:txBody>
      </p:sp>
      <p:sp>
        <p:nvSpPr>
          <p:cNvPr id="4" name="Fußzeilenplatzhalter 3"/>
          <p:cNvSpPr>
            <a:spLocks noGrp="1"/>
          </p:cNvSpPr>
          <p:nvPr>
            <p:ph type="ftr" sz="quarter" idx="15"/>
          </p:nvPr>
        </p:nvSpPr>
        <p:spPr/>
        <p:txBody>
          <a:bodyPr/>
          <a:lstStyle>
            <a:lvl1pPr>
              <a:defRPr/>
            </a:lvl1pPr>
          </a:lstStyle>
          <a:p>
            <a:r>
              <a:rPr lang="de-DE">
                <a:solidFill>
                  <a:prstClr val="white"/>
                </a:solidFill>
              </a:rPr>
              <a:t>© 2022 – Safety Xperts</a:t>
            </a:r>
            <a:endParaRPr lang="de-DE" dirty="0">
              <a:solidFill>
                <a:prstClr val="white"/>
              </a:solidFill>
            </a:endParaRPr>
          </a:p>
        </p:txBody>
      </p:sp>
      <p:sp>
        <p:nvSpPr>
          <p:cNvPr id="6" name="Titel 5"/>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1460242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er Inhalte bunt">
    <p:spTree>
      <p:nvGrpSpPr>
        <p:cNvPr id="1" name=""/>
        <p:cNvGrpSpPr/>
        <p:nvPr/>
      </p:nvGrpSpPr>
      <p:grpSpPr>
        <a:xfrm>
          <a:off x="0" y="0"/>
          <a:ext cx="0" cy="0"/>
          <a:chOff x="0" y="0"/>
          <a:chExt cx="0" cy="0"/>
        </a:xfrm>
      </p:grpSpPr>
      <p:sp>
        <p:nvSpPr>
          <p:cNvPr id="4" name="Foliennummernplatzhalter 3"/>
          <p:cNvSpPr>
            <a:spLocks noGrp="1"/>
          </p:cNvSpPr>
          <p:nvPr>
            <p:ph type="sldNum" sz="quarter" idx="11"/>
          </p:nvPr>
        </p:nvSpPr>
        <p:spPr/>
        <p:txBody>
          <a:bodyPr/>
          <a:lstStyle/>
          <a:p>
            <a:fld id="{9564BF1B-7A00-4FDB-9ACC-13A0BEC11AB6}" type="slidenum">
              <a:rPr lang="de-DE" smtClean="0">
                <a:solidFill>
                  <a:prstClr val="white"/>
                </a:solidFill>
              </a:rPr>
              <a:pPr/>
              <a:t>‹Nr.›</a:t>
            </a:fld>
            <a:endParaRPr lang="de-DE">
              <a:solidFill>
                <a:prstClr val="white"/>
              </a:solidFill>
            </a:endParaRPr>
          </a:p>
        </p:txBody>
      </p:sp>
      <p:sp>
        <p:nvSpPr>
          <p:cNvPr id="5" name="Fußzeilenplatzhalter 4"/>
          <p:cNvSpPr>
            <a:spLocks noGrp="1"/>
          </p:cNvSpPr>
          <p:nvPr>
            <p:ph type="ftr" sz="quarter" idx="16"/>
          </p:nvPr>
        </p:nvSpPr>
        <p:spPr>
          <a:xfrm>
            <a:off x="468000" y="6525344"/>
            <a:ext cx="8002800" cy="252000"/>
          </a:xfrm>
        </p:spPr>
        <p:txBody>
          <a:bodyPr/>
          <a:lstStyle>
            <a:lvl1pPr>
              <a:defRPr/>
            </a:lvl1pPr>
          </a:lstStyle>
          <a:p>
            <a:r>
              <a:rPr lang="de-DE">
                <a:solidFill>
                  <a:prstClr val="white"/>
                </a:solidFill>
              </a:rPr>
              <a:t>© 2022 – Safety Xperts</a:t>
            </a:r>
            <a:endParaRPr lang="de-DE" dirty="0">
              <a:solidFill>
                <a:prstClr val="white"/>
              </a:solidFill>
            </a:endParaRPr>
          </a:p>
        </p:txBody>
      </p:sp>
      <p:sp>
        <p:nvSpPr>
          <p:cNvPr id="7" name="Titel 6"/>
          <p:cNvSpPr>
            <a:spLocks noGrp="1"/>
          </p:cNvSpPr>
          <p:nvPr>
            <p:ph type="title"/>
          </p:nvPr>
        </p:nvSpPr>
        <p:spPr/>
        <p:txBody>
          <a:bodyPr/>
          <a:lstStyle/>
          <a:p>
            <a:r>
              <a:rPr lang="de-DE"/>
              <a:t>Titelmasterformat durch Klicken bearbeiten</a:t>
            </a:r>
          </a:p>
        </p:txBody>
      </p:sp>
      <p:sp>
        <p:nvSpPr>
          <p:cNvPr id="14" name="Inhaltsplatzhalter 5">
            <a:extLst>
              <a:ext uri="{FF2B5EF4-FFF2-40B4-BE49-F238E27FC236}">
                <a16:creationId xmlns:a16="http://schemas.microsoft.com/office/drawing/2014/main" id="{0EC5C99E-DD28-47B8-B817-7DEB19C797D8}"/>
              </a:ext>
            </a:extLst>
          </p:cNvPr>
          <p:cNvSpPr>
            <a:spLocks noGrp="1"/>
          </p:cNvSpPr>
          <p:nvPr>
            <p:ph sz="quarter" idx="12"/>
          </p:nvPr>
        </p:nvSpPr>
        <p:spPr>
          <a:xfrm>
            <a:off x="468000" y="1628775"/>
            <a:ext cx="3672000" cy="4508500"/>
          </a:xfrm>
          <a:solidFill>
            <a:srgbClr val="009FE4"/>
          </a:solidFill>
        </p:spPr>
        <p:txBody>
          <a:bodyPr lIns="90000" tIns="46800" rIns="90000" bIns="46800">
            <a:noAutofit/>
          </a:bodyPr>
          <a:lstStyle>
            <a:lvl1pPr>
              <a:defRPr>
                <a:solidFill>
                  <a:schemeClr val="bg1"/>
                </a:solidFill>
              </a:defRPr>
            </a:lvl1pPr>
            <a:lvl2pPr>
              <a:defRPr>
                <a:solidFill>
                  <a:schemeClr val="bg1"/>
                </a:solidFill>
              </a:defRPr>
            </a:lvl2pPr>
            <a:lvl3pPr>
              <a:defRPr>
                <a:solidFill>
                  <a:schemeClr val="bg1"/>
                </a:solidFill>
              </a:defRPr>
            </a:lvl3pPr>
          </a:lstStyle>
          <a:p>
            <a:pPr lvl="0"/>
            <a:r>
              <a:rPr lang="de-DE" dirty="0"/>
              <a:t>Textmasterformat bearbeiten</a:t>
            </a:r>
          </a:p>
          <a:p>
            <a:pPr lvl="1"/>
            <a:r>
              <a:rPr lang="de-DE" dirty="0"/>
              <a:t>Zweite Ebene</a:t>
            </a:r>
          </a:p>
          <a:p>
            <a:pPr lvl="2"/>
            <a:r>
              <a:rPr lang="de-DE" dirty="0"/>
              <a:t>Dritte Ebene</a:t>
            </a:r>
          </a:p>
        </p:txBody>
      </p:sp>
      <p:sp>
        <p:nvSpPr>
          <p:cNvPr id="15" name="Inhaltsplatzhalter 5">
            <a:extLst>
              <a:ext uri="{FF2B5EF4-FFF2-40B4-BE49-F238E27FC236}">
                <a16:creationId xmlns:a16="http://schemas.microsoft.com/office/drawing/2014/main" id="{0B2286DB-A162-4E22-A7F2-0240E20DD202}"/>
              </a:ext>
            </a:extLst>
          </p:cNvPr>
          <p:cNvSpPr>
            <a:spLocks noGrp="1"/>
          </p:cNvSpPr>
          <p:nvPr>
            <p:ph sz="quarter" idx="17"/>
          </p:nvPr>
        </p:nvSpPr>
        <p:spPr>
          <a:xfrm>
            <a:off x="4262400" y="1628779"/>
            <a:ext cx="4341850" cy="2339999"/>
          </a:xfrm>
          <a:solidFill>
            <a:srgbClr val="4A4A4B"/>
          </a:solidFill>
        </p:spPr>
        <p:txBody>
          <a:bodyPr lIns="90000" tIns="46800" rIns="90000" bIns="46800">
            <a:noAutofit/>
          </a:bodyPr>
          <a:lstStyle>
            <a:lvl1pPr>
              <a:defRPr>
                <a:solidFill>
                  <a:schemeClr val="bg1"/>
                </a:solidFill>
              </a:defRPr>
            </a:lvl1pPr>
            <a:lvl2pPr>
              <a:defRPr>
                <a:solidFill>
                  <a:schemeClr val="bg1"/>
                </a:solidFill>
              </a:defRPr>
            </a:lvl2pPr>
            <a:lvl3pPr>
              <a:defRPr>
                <a:solidFill>
                  <a:schemeClr val="bg1"/>
                </a:solidFill>
              </a:defRPr>
            </a:lvl3pPr>
          </a:lstStyle>
          <a:p>
            <a:pPr lvl="0"/>
            <a:r>
              <a:rPr lang="de-DE" dirty="0"/>
              <a:t>Textmasterformat bearbeiten</a:t>
            </a:r>
          </a:p>
          <a:p>
            <a:pPr lvl="1"/>
            <a:r>
              <a:rPr lang="de-DE" dirty="0"/>
              <a:t>Zweite Ebene</a:t>
            </a:r>
          </a:p>
          <a:p>
            <a:pPr lvl="2"/>
            <a:r>
              <a:rPr lang="de-DE" dirty="0"/>
              <a:t>Dritte Ebene</a:t>
            </a:r>
          </a:p>
        </p:txBody>
      </p:sp>
      <p:sp>
        <p:nvSpPr>
          <p:cNvPr id="18" name="Inhaltsplatzhalter 15">
            <a:extLst>
              <a:ext uri="{FF2B5EF4-FFF2-40B4-BE49-F238E27FC236}">
                <a16:creationId xmlns:a16="http://schemas.microsoft.com/office/drawing/2014/main" id="{DCB00A76-0864-47EE-B05D-9540831A20A5}"/>
              </a:ext>
            </a:extLst>
          </p:cNvPr>
          <p:cNvSpPr>
            <a:spLocks noGrp="1"/>
          </p:cNvSpPr>
          <p:nvPr>
            <p:ph sz="quarter" idx="18"/>
          </p:nvPr>
        </p:nvSpPr>
        <p:spPr>
          <a:xfrm>
            <a:off x="4262400" y="4121275"/>
            <a:ext cx="2088000" cy="2016000"/>
          </a:xfrm>
          <a:solidFill>
            <a:schemeClr val="tx1"/>
          </a:solidFill>
        </p:spPr>
        <p:txBody>
          <a:bodyPr/>
          <a:lstStyle>
            <a:lvl1pPr>
              <a:defRPr>
                <a:solidFill>
                  <a:schemeClr val="bg1"/>
                </a:solidFill>
              </a:defRPr>
            </a:lvl1pPr>
            <a:lvl2pPr>
              <a:defRPr>
                <a:solidFill>
                  <a:schemeClr val="bg1"/>
                </a:solidFill>
              </a:defRPr>
            </a:lvl2pPr>
            <a:lvl3pPr>
              <a:defRPr>
                <a:solidFill>
                  <a:schemeClr val="bg1"/>
                </a:solidFill>
              </a:defRPr>
            </a:lvl3pPr>
          </a:lstStyle>
          <a:p>
            <a:pPr lvl="0"/>
            <a:r>
              <a:rPr lang="de-DE" dirty="0"/>
              <a:t>Textmasterformat bearbeiten</a:t>
            </a:r>
          </a:p>
          <a:p>
            <a:pPr lvl="1"/>
            <a:r>
              <a:rPr lang="de-DE" dirty="0"/>
              <a:t>Zweite Ebene</a:t>
            </a:r>
          </a:p>
          <a:p>
            <a:pPr lvl="2"/>
            <a:r>
              <a:rPr lang="de-DE" dirty="0"/>
              <a:t>Dritte Ebene</a:t>
            </a:r>
          </a:p>
        </p:txBody>
      </p:sp>
      <p:sp>
        <p:nvSpPr>
          <p:cNvPr id="19" name="Inhaltsplatzhalter 15">
            <a:extLst>
              <a:ext uri="{FF2B5EF4-FFF2-40B4-BE49-F238E27FC236}">
                <a16:creationId xmlns:a16="http://schemas.microsoft.com/office/drawing/2014/main" id="{9AC95AA3-45D9-4196-96FC-247067FB404C}"/>
              </a:ext>
            </a:extLst>
          </p:cNvPr>
          <p:cNvSpPr>
            <a:spLocks noGrp="1"/>
          </p:cNvSpPr>
          <p:nvPr>
            <p:ph sz="quarter" idx="19"/>
          </p:nvPr>
        </p:nvSpPr>
        <p:spPr>
          <a:xfrm>
            <a:off x="6480250" y="4121275"/>
            <a:ext cx="2124000" cy="2016000"/>
          </a:xfrm>
          <a:solidFill>
            <a:schemeClr val="bg2"/>
          </a:solidFill>
        </p:spPr>
        <p:txBody>
          <a:bodyPr/>
          <a:lstStyle>
            <a:lvl1pPr>
              <a:defRPr>
                <a:solidFill>
                  <a:schemeClr val="bg1"/>
                </a:solidFill>
              </a:defRPr>
            </a:lvl1pPr>
            <a:lvl2pPr>
              <a:defRPr>
                <a:solidFill>
                  <a:schemeClr val="bg1"/>
                </a:solidFill>
              </a:defRPr>
            </a:lvl2pPr>
            <a:lvl3pPr>
              <a:defRPr>
                <a:solidFill>
                  <a:schemeClr val="bg1"/>
                </a:solidFill>
              </a:defRPr>
            </a:lvl3pPr>
          </a:lstStyle>
          <a:p>
            <a:pPr lvl="0"/>
            <a:r>
              <a:rPr lang="de-DE" dirty="0"/>
              <a:t>Textmasterformat bearbeiten</a:t>
            </a:r>
          </a:p>
          <a:p>
            <a:pPr lvl="1"/>
            <a:r>
              <a:rPr lang="de-DE" dirty="0"/>
              <a:t>Zweite Ebene</a:t>
            </a:r>
          </a:p>
          <a:p>
            <a:pPr lvl="2"/>
            <a:r>
              <a:rPr lang="de-DE" dirty="0"/>
              <a:t>Dritte Ebene</a:t>
            </a:r>
          </a:p>
        </p:txBody>
      </p:sp>
    </p:spTree>
    <p:extLst>
      <p:ext uri="{BB962C8B-B14F-4D97-AF65-F5344CB8AC3E}">
        <p14:creationId xmlns:p14="http://schemas.microsoft.com/office/powerpoint/2010/main" val="539425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rei Inhalte blau/grau">
    <p:spTree>
      <p:nvGrpSpPr>
        <p:cNvPr id="1" name=""/>
        <p:cNvGrpSpPr/>
        <p:nvPr/>
      </p:nvGrpSpPr>
      <p:grpSpPr>
        <a:xfrm>
          <a:off x="0" y="0"/>
          <a:ext cx="0" cy="0"/>
          <a:chOff x="0" y="0"/>
          <a:chExt cx="0" cy="0"/>
        </a:xfrm>
      </p:grpSpPr>
      <p:sp>
        <p:nvSpPr>
          <p:cNvPr id="9" name="Rechteck 8"/>
          <p:cNvSpPr/>
          <p:nvPr userDrawn="1"/>
        </p:nvSpPr>
        <p:spPr>
          <a:xfrm>
            <a:off x="2051722" y="4697275"/>
            <a:ext cx="6552593" cy="1440000"/>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783" rtl="0" eaLnBrk="1" fontAlgn="auto" latinLnBrk="0" hangingPunct="1">
              <a:lnSpc>
                <a:spcPct val="100000"/>
              </a:lnSpc>
              <a:spcBef>
                <a:spcPts val="0"/>
              </a:spcBef>
              <a:spcAft>
                <a:spcPts val="0"/>
              </a:spcAft>
              <a:buClrTx/>
              <a:buSzTx/>
              <a:buFontTx/>
              <a:buNone/>
              <a:tabLst/>
              <a:defRPr/>
            </a:pPr>
            <a:endParaRPr kumimoji="0" lang="de-DE" sz="1500" b="0" i="0" u="none" strike="noStrike" kern="1200" cap="none" spc="0" normalizeH="0" baseline="0" noProof="0">
              <a:ln>
                <a:noFill/>
              </a:ln>
              <a:solidFill>
                <a:prstClr val="white"/>
              </a:solidFill>
              <a:effectLst/>
              <a:uLnTx/>
              <a:uFillTx/>
              <a:latin typeface="Calibri"/>
              <a:ea typeface="+mn-ea"/>
              <a:cs typeface="+mn-cs"/>
            </a:endParaRPr>
          </a:p>
        </p:txBody>
      </p:sp>
      <p:sp>
        <p:nvSpPr>
          <p:cNvPr id="8" name="Rechteck 7"/>
          <p:cNvSpPr/>
          <p:nvPr userDrawn="1"/>
        </p:nvSpPr>
        <p:spPr>
          <a:xfrm>
            <a:off x="468314" y="4697275"/>
            <a:ext cx="1439391" cy="1440000"/>
          </a:xfrm>
          <a:prstGeom prst="rect">
            <a:avLst/>
          </a:prstGeom>
          <a:solidFill>
            <a:schemeClr val="accent1"/>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783" rtl="0" eaLnBrk="1" fontAlgn="auto" latinLnBrk="0" hangingPunct="1">
              <a:lnSpc>
                <a:spcPct val="100000"/>
              </a:lnSpc>
              <a:spcBef>
                <a:spcPts val="0"/>
              </a:spcBef>
              <a:spcAft>
                <a:spcPts val="0"/>
              </a:spcAft>
              <a:buClrTx/>
              <a:buSzTx/>
              <a:buFontTx/>
              <a:buNone/>
              <a:tabLst/>
              <a:defRPr/>
            </a:pPr>
            <a:endParaRPr kumimoji="0" lang="de-DE" sz="1500" b="0" i="0" u="none" strike="noStrike" kern="1200" cap="none" spc="0" normalizeH="0" baseline="0" noProof="0">
              <a:ln>
                <a:noFill/>
              </a:ln>
              <a:solidFill>
                <a:prstClr val="white"/>
              </a:solidFill>
              <a:effectLst/>
              <a:uLnTx/>
              <a:uFillTx/>
              <a:latin typeface="Calibri"/>
              <a:ea typeface="+mn-ea"/>
              <a:cs typeface="+mn-cs"/>
            </a:endParaRPr>
          </a:p>
        </p:txBody>
      </p:sp>
      <p:sp>
        <p:nvSpPr>
          <p:cNvPr id="2" name="Rechteck 1"/>
          <p:cNvSpPr/>
          <p:nvPr userDrawn="1"/>
        </p:nvSpPr>
        <p:spPr>
          <a:xfrm>
            <a:off x="468313" y="1628775"/>
            <a:ext cx="8136000" cy="2923200"/>
          </a:xfrm>
          <a:prstGeom prst="rect">
            <a:avLst/>
          </a:prstGeom>
          <a:solidFill>
            <a:schemeClr val="accent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783" rtl="0" eaLnBrk="1" fontAlgn="auto" latinLnBrk="0" hangingPunct="1">
              <a:lnSpc>
                <a:spcPct val="100000"/>
              </a:lnSpc>
              <a:spcBef>
                <a:spcPts val="0"/>
              </a:spcBef>
              <a:spcAft>
                <a:spcPts val="0"/>
              </a:spcAft>
              <a:buClrTx/>
              <a:buSzTx/>
              <a:buFontTx/>
              <a:buNone/>
              <a:tabLst/>
              <a:defRPr/>
            </a:pPr>
            <a:endParaRPr kumimoji="0" lang="de-DE" sz="1500" b="0" i="0" u="none" strike="noStrike" kern="1200" cap="none" spc="0" normalizeH="0" baseline="0" noProof="0">
              <a:ln>
                <a:noFill/>
              </a:ln>
              <a:solidFill>
                <a:prstClr val="white"/>
              </a:solidFill>
              <a:effectLst/>
              <a:uLnTx/>
              <a:uFillTx/>
              <a:latin typeface="Calibri"/>
              <a:ea typeface="+mn-ea"/>
              <a:cs typeface="+mn-cs"/>
            </a:endParaRPr>
          </a:p>
        </p:txBody>
      </p:sp>
      <p:sp>
        <p:nvSpPr>
          <p:cNvPr id="4" name="Foliennummernplatzhalter 3"/>
          <p:cNvSpPr>
            <a:spLocks noGrp="1"/>
          </p:cNvSpPr>
          <p:nvPr>
            <p:ph type="sldNum" sz="quarter" idx="11"/>
          </p:nvPr>
        </p:nvSpPr>
        <p:spPr/>
        <p:txBody>
          <a:bodyPr/>
          <a:lstStyle/>
          <a:p>
            <a:fld id="{9564BF1B-7A00-4FDB-9ACC-13A0BEC11AB6}" type="slidenum">
              <a:rPr lang="de-DE" smtClean="0">
                <a:solidFill>
                  <a:prstClr val="white"/>
                </a:solidFill>
              </a:rPr>
              <a:pPr/>
              <a:t>‹Nr.›</a:t>
            </a:fld>
            <a:endParaRPr lang="de-DE">
              <a:solidFill>
                <a:prstClr val="white"/>
              </a:solidFill>
            </a:endParaRPr>
          </a:p>
        </p:txBody>
      </p:sp>
      <p:sp>
        <p:nvSpPr>
          <p:cNvPr id="5" name="Fußzeilenplatzhalter 4"/>
          <p:cNvSpPr>
            <a:spLocks noGrp="1"/>
          </p:cNvSpPr>
          <p:nvPr>
            <p:ph type="ftr" sz="quarter" idx="17"/>
          </p:nvPr>
        </p:nvSpPr>
        <p:spPr/>
        <p:txBody>
          <a:bodyPr/>
          <a:lstStyle>
            <a:lvl1pPr>
              <a:defRPr/>
            </a:lvl1pPr>
          </a:lstStyle>
          <a:p>
            <a:r>
              <a:rPr lang="de-DE">
                <a:solidFill>
                  <a:prstClr val="white"/>
                </a:solidFill>
              </a:rPr>
              <a:t>© 2022 – Safety Xperts</a:t>
            </a:r>
            <a:endParaRPr lang="de-DE" dirty="0">
              <a:solidFill>
                <a:prstClr val="white"/>
              </a:solidFill>
            </a:endParaRPr>
          </a:p>
        </p:txBody>
      </p:sp>
      <p:sp>
        <p:nvSpPr>
          <p:cNvPr id="6" name="Titel 5"/>
          <p:cNvSpPr>
            <a:spLocks noGrp="1"/>
          </p:cNvSpPr>
          <p:nvPr>
            <p:ph type="title"/>
          </p:nvPr>
        </p:nvSpPr>
        <p:spPr/>
        <p:txBody>
          <a:bodyPr/>
          <a:lstStyle/>
          <a:p>
            <a:r>
              <a:rPr lang="de-DE"/>
              <a:t>Titelmasterformat durch Klicken bearbeiten</a:t>
            </a:r>
          </a:p>
        </p:txBody>
      </p:sp>
      <p:sp>
        <p:nvSpPr>
          <p:cNvPr id="7" name="Inhaltsplatzhalter 6"/>
          <p:cNvSpPr>
            <a:spLocks noGrp="1"/>
          </p:cNvSpPr>
          <p:nvPr>
            <p:ph sz="quarter" idx="18"/>
          </p:nvPr>
        </p:nvSpPr>
        <p:spPr>
          <a:xfrm>
            <a:off x="468377" y="1628775"/>
            <a:ext cx="8135937" cy="2922588"/>
          </a:xfrm>
          <a:solidFill>
            <a:srgbClr val="009FE4"/>
          </a:solidFill>
        </p:spPr>
        <p:txBody>
          <a:bodyPr/>
          <a:lstStyle>
            <a:lvl1pPr>
              <a:defRPr>
                <a:solidFill>
                  <a:schemeClr val="bg1"/>
                </a:solidFill>
              </a:defRPr>
            </a:lvl1pPr>
            <a:lvl2pPr>
              <a:defRPr>
                <a:solidFill>
                  <a:schemeClr val="bg1"/>
                </a:solidFill>
              </a:defRPr>
            </a:lvl2pPr>
            <a:lvl3pPr>
              <a:defRPr>
                <a:solidFill>
                  <a:schemeClr val="bg1"/>
                </a:solidFill>
              </a:defRPr>
            </a:lvl3pPr>
          </a:lstStyle>
          <a:p>
            <a:pPr lvl="0"/>
            <a:r>
              <a:rPr lang="de-DE"/>
              <a:t>Textmasterformat bearbeiten</a:t>
            </a:r>
          </a:p>
          <a:p>
            <a:pPr lvl="1"/>
            <a:r>
              <a:rPr lang="de-DE"/>
              <a:t>Zweite Ebene</a:t>
            </a:r>
          </a:p>
          <a:p>
            <a:pPr lvl="2"/>
            <a:r>
              <a:rPr lang="de-DE"/>
              <a:t>Dritte Ebene</a:t>
            </a:r>
          </a:p>
        </p:txBody>
      </p:sp>
      <p:sp>
        <p:nvSpPr>
          <p:cNvPr id="12" name="Inhaltsplatzhalter 6"/>
          <p:cNvSpPr>
            <a:spLocks noGrp="1"/>
          </p:cNvSpPr>
          <p:nvPr>
            <p:ph sz="quarter" idx="19"/>
          </p:nvPr>
        </p:nvSpPr>
        <p:spPr>
          <a:xfrm>
            <a:off x="468314" y="4697275"/>
            <a:ext cx="1439391" cy="1440000"/>
          </a:xfrm>
          <a:solidFill>
            <a:srgbClr val="4A4A4B"/>
          </a:solidFill>
        </p:spPr>
        <p:txBody>
          <a:bodyPr/>
          <a:lstStyle>
            <a:lvl1pPr>
              <a:defRPr>
                <a:solidFill>
                  <a:schemeClr val="bg1"/>
                </a:solidFill>
              </a:defRPr>
            </a:lvl1pPr>
            <a:lvl2pPr>
              <a:defRPr>
                <a:solidFill>
                  <a:schemeClr val="bg1"/>
                </a:solidFill>
              </a:defRPr>
            </a:lvl2pPr>
            <a:lvl3pPr>
              <a:defRPr>
                <a:solidFill>
                  <a:schemeClr val="bg1"/>
                </a:solidFill>
              </a:defRPr>
            </a:lvl3pPr>
          </a:lstStyle>
          <a:p>
            <a:pPr lvl="0"/>
            <a:r>
              <a:rPr lang="de-DE" dirty="0"/>
              <a:t>Textmasterformat bearbeiten</a:t>
            </a:r>
          </a:p>
        </p:txBody>
      </p:sp>
      <p:sp>
        <p:nvSpPr>
          <p:cNvPr id="16" name="Inhaltsplatzhalter 15"/>
          <p:cNvSpPr>
            <a:spLocks noGrp="1"/>
          </p:cNvSpPr>
          <p:nvPr>
            <p:ph sz="quarter" idx="20"/>
          </p:nvPr>
        </p:nvSpPr>
        <p:spPr>
          <a:xfrm>
            <a:off x="2051050" y="4697413"/>
            <a:ext cx="6553200" cy="1439862"/>
          </a:xfrm>
        </p:spPr>
        <p:txBody>
          <a:bodyPr/>
          <a:lstStyle/>
          <a:p>
            <a:pPr lvl="0"/>
            <a:r>
              <a:rPr lang="de-DE"/>
              <a:t>Textmasterformat bearbeiten</a:t>
            </a:r>
          </a:p>
          <a:p>
            <a:pPr lvl="1"/>
            <a:r>
              <a:rPr lang="de-DE"/>
              <a:t>Zweite Ebene</a:t>
            </a:r>
          </a:p>
          <a:p>
            <a:pPr lvl="2"/>
            <a:r>
              <a:rPr lang="de-DE"/>
              <a:t>Dritte Ebene</a:t>
            </a:r>
          </a:p>
        </p:txBody>
      </p:sp>
    </p:spTree>
    <p:extLst>
      <p:ext uri="{BB962C8B-B14F-4D97-AF65-F5344CB8AC3E}">
        <p14:creationId xmlns:p14="http://schemas.microsoft.com/office/powerpoint/2010/main" val="1363562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hteck 6"/>
          <p:cNvSpPr/>
          <p:nvPr/>
        </p:nvSpPr>
        <p:spPr>
          <a:xfrm>
            <a:off x="0" y="6453336"/>
            <a:ext cx="8604448" cy="404664"/>
          </a:xfrm>
          <a:prstGeom prst="rect">
            <a:avLst/>
          </a:prstGeom>
          <a:solidFill>
            <a:srgbClr val="009F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783" rtl="0" eaLnBrk="1" fontAlgn="auto" latinLnBrk="0" hangingPunct="1">
              <a:lnSpc>
                <a:spcPct val="100000"/>
              </a:lnSpc>
              <a:spcBef>
                <a:spcPts val="0"/>
              </a:spcBef>
              <a:spcAft>
                <a:spcPts val="0"/>
              </a:spcAft>
              <a:buClrTx/>
              <a:buSzTx/>
              <a:buFontTx/>
              <a:buNone/>
              <a:tabLst/>
              <a:defRPr/>
            </a:pPr>
            <a:endParaRPr kumimoji="0" lang="de-DE" sz="1350" b="0" i="0" u="none" strike="noStrike" kern="1200" cap="none" spc="0" normalizeH="0" baseline="0" noProof="0">
              <a:ln>
                <a:noFill/>
              </a:ln>
              <a:solidFill>
                <a:prstClr val="white"/>
              </a:solidFill>
              <a:effectLst/>
              <a:uLnTx/>
              <a:uFillTx/>
              <a:latin typeface="Calibri"/>
              <a:ea typeface="+mn-ea"/>
              <a:cs typeface="+mn-cs"/>
            </a:endParaRPr>
          </a:p>
        </p:txBody>
      </p:sp>
      <p:sp>
        <p:nvSpPr>
          <p:cNvPr id="8" name="Rechteck 7"/>
          <p:cNvSpPr/>
          <p:nvPr/>
        </p:nvSpPr>
        <p:spPr>
          <a:xfrm>
            <a:off x="8676456" y="6453336"/>
            <a:ext cx="463842" cy="404664"/>
          </a:xfrm>
          <a:prstGeom prst="rect">
            <a:avLst/>
          </a:prstGeom>
          <a:solidFill>
            <a:srgbClr val="4A4A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783" rtl="0" eaLnBrk="1" fontAlgn="auto" latinLnBrk="0" hangingPunct="1">
              <a:lnSpc>
                <a:spcPct val="100000"/>
              </a:lnSpc>
              <a:spcBef>
                <a:spcPts val="0"/>
              </a:spcBef>
              <a:spcAft>
                <a:spcPts val="0"/>
              </a:spcAft>
              <a:buClrTx/>
              <a:buSzTx/>
              <a:buFontTx/>
              <a:buNone/>
              <a:tabLst/>
              <a:defRPr/>
            </a:pPr>
            <a:endParaRPr kumimoji="0" lang="de-DE" sz="1350" b="0" i="0" u="none" strike="noStrike" kern="1200" cap="none" spc="0" normalizeH="0" baseline="0" noProof="0">
              <a:ln>
                <a:noFill/>
              </a:ln>
              <a:solidFill>
                <a:prstClr val="white"/>
              </a:solidFill>
              <a:effectLst/>
              <a:uLnTx/>
              <a:uFillTx/>
              <a:latin typeface="Calibri"/>
              <a:ea typeface="+mn-ea"/>
              <a:cs typeface="+mn-cs"/>
            </a:endParaRPr>
          </a:p>
        </p:txBody>
      </p:sp>
      <p:sp>
        <p:nvSpPr>
          <p:cNvPr id="2" name="Titelplatzhalter 1"/>
          <p:cNvSpPr>
            <a:spLocks noGrp="1"/>
          </p:cNvSpPr>
          <p:nvPr>
            <p:ph type="title"/>
          </p:nvPr>
        </p:nvSpPr>
        <p:spPr>
          <a:xfrm>
            <a:off x="468000" y="90000"/>
            <a:ext cx="8136000" cy="907200"/>
          </a:xfrm>
          <a:prstGeom prst="rect">
            <a:avLst/>
          </a:prstGeom>
        </p:spPr>
        <p:txBody>
          <a:bodyPr vert="horz" lIns="91440" tIns="45720" rIns="91440" bIns="45720" rtlCol="0" anchor="b" anchorCtr="0">
            <a:noAutofit/>
          </a:bodyPr>
          <a:lstStyle/>
          <a:p>
            <a:r>
              <a:rPr lang="de-DE" dirty="0"/>
              <a:t>Titelmasterformat durch Klicken bearbeiten</a:t>
            </a:r>
          </a:p>
        </p:txBody>
      </p:sp>
      <p:sp>
        <p:nvSpPr>
          <p:cNvPr id="3" name="Textplatzhalter 2"/>
          <p:cNvSpPr>
            <a:spLocks noGrp="1"/>
          </p:cNvSpPr>
          <p:nvPr>
            <p:ph type="body" idx="1"/>
          </p:nvPr>
        </p:nvSpPr>
        <p:spPr>
          <a:xfrm>
            <a:off x="468002" y="1628775"/>
            <a:ext cx="8135937" cy="4508500"/>
          </a:xfrm>
          <a:prstGeom prst="rect">
            <a:avLst/>
          </a:prstGeom>
        </p:spPr>
        <p:txBody>
          <a:bodyPr vert="horz" lIns="91440" tIns="45720" rIns="91440" bIns="45720" rtlCol="0">
            <a:noAutofit/>
          </a:bodyPr>
          <a:lstStyle/>
          <a:p>
            <a:pPr lvl="0"/>
            <a:r>
              <a:rPr lang="de-DE" dirty="0"/>
              <a:t>Textmasterformat bearbeiten</a:t>
            </a:r>
          </a:p>
          <a:p>
            <a:pPr lvl="1"/>
            <a:r>
              <a:rPr lang="de-DE" dirty="0"/>
              <a:t>Zweite Ebene</a:t>
            </a:r>
          </a:p>
          <a:p>
            <a:pPr lvl="2"/>
            <a:r>
              <a:rPr lang="de-DE" dirty="0"/>
              <a:t>Dritte Ebene</a:t>
            </a:r>
          </a:p>
        </p:txBody>
      </p:sp>
      <p:sp>
        <p:nvSpPr>
          <p:cNvPr id="5" name="Fußzeilenplatzhalter 4"/>
          <p:cNvSpPr>
            <a:spLocks noGrp="1"/>
          </p:cNvSpPr>
          <p:nvPr>
            <p:ph type="ftr" sz="quarter" idx="3"/>
          </p:nvPr>
        </p:nvSpPr>
        <p:spPr>
          <a:xfrm>
            <a:off x="468000" y="6525344"/>
            <a:ext cx="8002800" cy="252000"/>
          </a:xfrm>
          <a:prstGeom prst="rect">
            <a:avLst/>
          </a:prstGeom>
        </p:spPr>
        <p:txBody>
          <a:bodyPr vert="horz" lIns="91440" tIns="45720" rIns="91440" bIns="45720" rtlCol="0" anchor="ctr"/>
          <a:lstStyle>
            <a:lvl1pPr algn="l">
              <a:defRPr sz="788">
                <a:solidFill>
                  <a:schemeClr val="bg1"/>
                </a:solidFill>
              </a:defRPr>
            </a:lvl1pPr>
          </a:lstStyle>
          <a:p>
            <a:r>
              <a:rPr lang="de-DE">
                <a:solidFill>
                  <a:prstClr val="white"/>
                </a:solidFill>
              </a:rPr>
              <a:t>© 2022 – Safety Xperts</a:t>
            </a:r>
            <a:endParaRPr lang="de-DE" dirty="0">
              <a:solidFill>
                <a:prstClr val="white"/>
              </a:solidFill>
            </a:endParaRPr>
          </a:p>
        </p:txBody>
      </p:sp>
      <p:sp>
        <p:nvSpPr>
          <p:cNvPr id="6" name="Foliennummernplatzhalter 5"/>
          <p:cNvSpPr>
            <a:spLocks noGrp="1"/>
          </p:cNvSpPr>
          <p:nvPr>
            <p:ph type="sldNum" sz="quarter" idx="4"/>
          </p:nvPr>
        </p:nvSpPr>
        <p:spPr>
          <a:xfrm>
            <a:off x="8676000" y="6525344"/>
            <a:ext cx="468000" cy="252000"/>
          </a:xfrm>
          <a:prstGeom prst="rect">
            <a:avLst/>
          </a:prstGeom>
        </p:spPr>
        <p:txBody>
          <a:bodyPr vert="horz" lIns="91440" tIns="45720" rIns="91440" bIns="45720" rtlCol="0" anchor="ctr"/>
          <a:lstStyle>
            <a:lvl1pPr algn="ctr">
              <a:defRPr sz="788">
                <a:solidFill>
                  <a:schemeClr val="bg1"/>
                </a:solidFill>
              </a:defRPr>
            </a:lvl1pPr>
          </a:lstStyle>
          <a:p>
            <a:fld id="{9564BF1B-7A00-4FDB-9ACC-13A0BEC11AB6}" type="slidenum">
              <a:rPr lang="de-DE" smtClean="0">
                <a:solidFill>
                  <a:prstClr val="white"/>
                </a:solidFill>
              </a:rPr>
              <a:pPr/>
              <a:t>‹Nr.›</a:t>
            </a:fld>
            <a:endParaRPr lang="de-DE" dirty="0">
              <a:solidFill>
                <a:prstClr val="white"/>
              </a:solidFill>
            </a:endParaRPr>
          </a:p>
        </p:txBody>
      </p:sp>
      <p:cxnSp>
        <p:nvCxnSpPr>
          <p:cNvPr id="9" name="Gerade Verbindung 8"/>
          <p:cNvCxnSpPr/>
          <p:nvPr/>
        </p:nvCxnSpPr>
        <p:spPr>
          <a:xfrm>
            <a:off x="0" y="1007623"/>
            <a:ext cx="9144000" cy="0"/>
          </a:xfrm>
          <a:prstGeom prst="line">
            <a:avLst/>
          </a:prstGeom>
          <a:ln>
            <a:solidFill>
              <a:srgbClr val="009FE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2839297"/>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 id="2147483769" r:id="rId13"/>
  </p:sldLayoutIdLst>
  <p:hf hdr="0" dt="0"/>
  <p:txStyles>
    <p:titleStyle>
      <a:lvl1pPr algn="l" defTabSz="685783" rtl="0" eaLnBrk="1" latinLnBrk="0" hangingPunct="1">
        <a:lnSpc>
          <a:spcPts val="2400"/>
        </a:lnSpc>
        <a:spcBef>
          <a:spcPct val="0"/>
        </a:spcBef>
        <a:buNone/>
        <a:defRPr sz="2250" kern="1200">
          <a:solidFill>
            <a:srgbClr val="009FE4"/>
          </a:solidFill>
          <a:latin typeface="+mj-lt"/>
          <a:ea typeface="+mj-ea"/>
          <a:cs typeface="+mj-cs"/>
        </a:defRPr>
      </a:lvl1pPr>
    </p:titleStyle>
    <p:bodyStyle>
      <a:lvl1pPr marL="161996" indent="-161996" algn="l" defTabSz="685783" rtl="0" eaLnBrk="1" latinLnBrk="0" hangingPunct="1">
        <a:spcBef>
          <a:spcPts val="450"/>
        </a:spcBef>
        <a:buFont typeface="Wingdings" panose="05000000000000000000" pitchFamily="2" charset="2"/>
        <a:buChar char="§"/>
        <a:tabLst/>
        <a:defRPr sz="1500" kern="1200">
          <a:solidFill>
            <a:schemeClr val="accent1"/>
          </a:solidFill>
          <a:latin typeface="+mn-lt"/>
          <a:ea typeface="+mn-ea"/>
          <a:cs typeface="+mn-cs"/>
        </a:defRPr>
      </a:lvl1pPr>
      <a:lvl2pPr marL="323992" indent="-161996" algn="l" defTabSz="685783" rtl="0" eaLnBrk="1" latinLnBrk="0" hangingPunct="1">
        <a:spcBef>
          <a:spcPts val="225"/>
        </a:spcBef>
        <a:buFont typeface="Arial" panose="020B0604020202020204" pitchFamily="34" charset="0"/>
        <a:buChar char="•"/>
        <a:defRPr sz="1500" kern="1200">
          <a:solidFill>
            <a:schemeClr val="accent1"/>
          </a:solidFill>
          <a:latin typeface="+mn-lt"/>
          <a:ea typeface="+mn-ea"/>
          <a:cs typeface="+mn-cs"/>
        </a:defRPr>
      </a:lvl2pPr>
      <a:lvl3pPr marL="485988" indent="-161996" algn="l" defTabSz="685783" rtl="0" eaLnBrk="1" latinLnBrk="0" hangingPunct="1">
        <a:spcBef>
          <a:spcPts val="0"/>
        </a:spcBef>
        <a:buFont typeface="Symbol" panose="05050102010706020507" pitchFamily="18" charset="2"/>
        <a:buChar char="-"/>
        <a:defRPr sz="1350" kern="1200">
          <a:solidFill>
            <a:schemeClr val="accent1"/>
          </a:solidFill>
          <a:latin typeface="+mn-lt"/>
          <a:ea typeface="+mn-ea"/>
          <a:cs typeface="+mn-cs"/>
        </a:defRPr>
      </a:lvl3pPr>
      <a:lvl4pPr marL="807224" indent="-202401" algn="l" defTabSz="685783" rtl="0" eaLnBrk="1" latinLnBrk="0" hangingPunct="1">
        <a:spcBef>
          <a:spcPct val="20000"/>
        </a:spcBef>
        <a:buFont typeface="Symbol" panose="05050102010706020507" pitchFamily="18" charset="2"/>
        <a:buChar char="-"/>
        <a:defRPr sz="1350" kern="1200">
          <a:solidFill>
            <a:schemeClr val="tx1"/>
          </a:solidFill>
          <a:latin typeface="+mn-lt"/>
          <a:ea typeface="+mn-ea"/>
          <a:cs typeface="+mn-cs"/>
        </a:defRPr>
      </a:lvl4pPr>
      <a:lvl5pPr marL="1543012"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03"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de-DE"/>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ctrTitle"/>
          </p:nvPr>
        </p:nvSpPr>
        <p:spPr>
          <a:xfrm>
            <a:off x="1907704" y="1484784"/>
            <a:ext cx="7056784" cy="2989573"/>
          </a:xfrm>
        </p:spPr>
        <p:txBody>
          <a:bodyPr/>
          <a:lstStyle/>
          <a:p>
            <a:r>
              <a:rPr lang="de-DE" dirty="0"/>
              <a:t>Unterweisung</a:t>
            </a:r>
            <a:br>
              <a:rPr lang="de-DE" dirty="0"/>
            </a:br>
            <a:r>
              <a:rPr lang="de-DE" sz="3200" dirty="0"/>
              <a:t>Arbeitsunfähigkeit überwinden und Arbeitsplätze retten mit Betrieblichem Eingliederungsmanagement (BEM)</a:t>
            </a:r>
            <a:br>
              <a:rPr lang="de-DE" sz="2800" dirty="0"/>
            </a:br>
            <a:endParaRPr lang="de-DE" dirty="0"/>
          </a:p>
        </p:txBody>
      </p:sp>
    </p:spTree>
    <p:extLst>
      <p:ext uri="{BB962C8B-B14F-4D97-AF65-F5344CB8AC3E}">
        <p14:creationId xmlns:p14="http://schemas.microsoft.com/office/powerpoint/2010/main" val="29960146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6DBE9B00-7E03-47FD-8AFB-B54333FDA14F}"/>
              </a:ext>
            </a:extLst>
          </p:cNvPr>
          <p:cNvSpPr>
            <a:spLocks noGrp="1"/>
          </p:cNvSpPr>
          <p:nvPr>
            <p:ph idx="1"/>
          </p:nvPr>
        </p:nvSpPr>
        <p:spPr>
          <a:xfrm>
            <a:off x="519761" y="1539003"/>
            <a:ext cx="8135937" cy="4508500"/>
          </a:xfrm>
        </p:spPr>
        <p:txBody>
          <a:bodyPr/>
          <a:lstStyle/>
          <a:p>
            <a:pPr marR="0" algn="l">
              <a:spcAft>
                <a:spcPts val="600"/>
              </a:spcAft>
            </a:pPr>
            <a:r>
              <a:rPr lang="de-DE" sz="2200" b="1" dirty="0">
                <a:latin typeface="Calibri" panose="020F0502020204030204" pitchFamily="34" charset="0"/>
              </a:rPr>
              <a:t>Arbeitgeber</a:t>
            </a:r>
            <a:r>
              <a:rPr lang="de-DE" sz="2200" b="0" dirty="0">
                <a:latin typeface="Calibri" panose="020F0502020204030204" pitchFamily="34" charset="0"/>
              </a:rPr>
              <a:t> – er ist für die Einführung des BEM verantwortlich</a:t>
            </a:r>
          </a:p>
          <a:p>
            <a:pPr marR="0" algn="l">
              <a:spcAft>
                <a:spcPts val="600"/>
              </a:spcAft>
            </a:pPr>
            <a:r>
              <a:rPr lang="de-DE" sz="2200" b="1" dirty="0">
                <a:latin typeface="Calibri" panose="020F0502020204030204" pitchFamily="34" charset="0"/>
              </a:rPr>
              <a:t>BEM-Beauftragter bzw. BEM-Verantwortlicher </a:t>
            </a:r>
            <a:r>
              <a:rPr lang="de-DE" sz="2200" dirty="0">
                <a:latin typeface="Calibri" panose="020F0502020204030204" pitchFamily="34" charset="0"/>
              </a:rPr>
              <a:t>– er wird vom Arbeitgeber mit der Organisation und Durchführung des BEM beauftragt und ist in der Regel der zentrale Ansprechpartner für den erkrankten Mitarbeiter.</a:t>
            </a:r>
            <a:endParaRPr lang="de-DE" sz="2200" b="0" dirty="0">
              <a:latin typeface="Calibri" panose="020F0502020204030204" pitchFamily="34" charset="0"/>
            </a:endParaRPr>
          </a:p>
          <a:p>
            <a:pPr marR="0" algn="l">
              <a:spcAft>
                <a:spcPts val="600"/>
              </a:spcAft>
            </a:pPr>
            <a:r>
              <a:rPr lang="de-DE" sz="2200" b="1" dirty="0">
                <a:latin typeface="Calibri" panose="020F0502020204030204" pitchFamily="34" charset="0"/>
              </a:rPr>
              <a:t>Personalabteilung</a:t>
            </a:r>
            <a:r>
              <a:rPr lang="de-DE" sz="2200" b="0" dirty="0">
                <a:latin typeface="Calibri" panose="020F0502020204030204" pitchFamily="34" charset="0"/>
              </a:rPr>
              <a:t> – sie ermittelt, ob Mitarbeiter innerhalb der letzten 12 Monate mind. 6 Wochen arbeitsunfähig waren.</a:t>
            </a:r>
          </a:p>
          <a:p>
            <a:pPr>
              <a:spcAft>
                <a:spcPts val="600"/>
              </a:spcAft>
            </a:pPr>
            <a:r>
              <a:rPr lang="de-DE" sz="2200" b="1" dirty="0">
                <a:latin typeface="Calibri" panose="020F0502020204030204" pitchFamily="34" charset="0"/>
              </a:rPr>
              <a:t>Betroffener Mitarbeiter</a:t>
            </a:r>
            <a:r>
              <a:rPr lang="de-DE" sz="2200" b="0" dirty="0">
                <a:latin typeface="Calibri" panose="020F0502020204030204" pitchFamily="34" charset="0"/>
              </a:rPr>
              <a:t> – die Teilnahme am BEM ist freiwillig. Ohne Zustimmung des Mitarbeiters ist kein BEM möglich.</a:t>
            </a:r>
          </a:p>
        </p:txBody>
      </p:sp>
      <p:sp>
        <p:nvSpPr>
          <p:cNvPr id="3" name="Foliennummernplatzhalter 2">
            <a:extLst>
              <a:ext uri="{FF2B5EF4-FFF2-40B4-BE49-F238E27FC236}">
                <a16:creationId xmlns:a16="http://schemas.microsoft.com/office/drawing/2014/main" id="{5E723B4F-45CD-4B0F-BC20-03BC5D339B4D}"/>
              </a:ext>
            </a:extLst>
          </p:cNvPr>
          <p:cNvSpPr>
            <a:spLocks noGrp="1"/>
          </p:cNvSpPr>
          <p:nvPr>
            <p:ph type="sldNum" sz="quarter" idx="12"/>
          </p:nvPr>
        </p:nvSpPr>
        <p:spPr/>
        <p:txBody>
          <a:bodyPr/>
          <a:lstStyle/>
          <a:p>
            <a:fld id="{9564BF1B-7A00-4FDB-9ACC-13A0BEC11AB6}" type="slidenum">
              <a:rPr lang="de-DE" smtClean="0"/>
              <a:pPr/>
              <a:t>10</a:t>
            </a:fld>
            <a:endParaRPr lang="de-DE" dirty="0"/>
          </a:p>
        </p:txBody>
      </p:sp>
      <p:sp>
        <p:nvSpPr>
          <p:cNvPr id="5" name="Titel 4">
            <a:extLst>
              <a:ext uri="{FF2B5EF4-FFF2-40B4-BE49-F238E27FC236}">
                <a16:creationId xmlns:a16="http://schemas.microsoft.com/office/drawing/2014/main" id="{22F5437D-599C-4D75-A745-FD02EAA5F90A}"/>
              </a:ext>
            </a:extLst>
          </p:cNvPr>
          <p:cNvSpPr>
            <a:spLocks noGrp="1"/>
          </p:cNvSpPr>
          <p:nvPr>
            <p:ph type="title"/>
          </p:nvPr>
        </p:nvSpPr>
        <p:spPr>
          <a:xfrm>
            <a:off x="468000" y="90000"/>
            <a:ext cx="8352472" cy="907200"/>
          </a:xfrm>
        </p:spPr>
        <p:txBody>
          <a:bodyPr/>
          <a:lstStyle/>
          <a:p>
            <a:r>
              <a:rPr lang="de-DE" dirty="0"/>
              <a:t>Diese Personen sind an jedem BEM beteiligt</a:t>
            </a:r>
          </a:p>
        </p:txBody>
      </p:sp>
      <p:sp>
        <p:nvSpPr>
          <p:cNvPr id="6" name="Fußzeilenplatzhalter 3">
            <a:extLst>
              <a:ext uri="{FF2B5EF4-FFF2-40B4-BE49-F238E27FC236}">
                <a16:creationId xmlns:a16="http://schemas.microsoft.com/office/drawing/2014/main" id="{56238C97-67C4-6A02-76A6-BA3C098FE2A8}"/>
              </a:ext>
            </a:extLst>
          </p:cNvPr>
          <p:cNvSpPr>
            <a:spLocks noGrp="1"/>
          </p:cNvSpPr>
          <p:nvPr>
            <p:ph type="ftr" sz="quarter" idx="13"/>
          </p:nvPr>
        </p:nvSpPr>
        <p:spPr>
          <a:xfrm>
            <a:off x="468000" y="6525344"/>
            <a:ext cx="8002800" cy="252000"/>
          </a:xfrm>
        </p:spPr>
        <p:txBody>
          <a:bodyPr/>
          <a:lstStyle/>
          <a:p>
            <a:r>
              <a:rPr lang="de-DE" dirty="0">
                <a:solidFill>
                  <a:prstClr val="white"/>
                </a:solidFill>
              </a:rPr>
              <a:t>© 2026 – </a:t>
            </a:r>
            <a:r>
              <a:rPr lang="de-DE" dirty="0" err="1">
                <a:solidFill>
                  <a:prstClr val="white"/>
                </a:solidFill>
              </a:rPr>
              <a:t>Safety</a:t>
            </a:r>
            <a:r>
              <a:rPr lang="de-DE" dirty="0">
                <a:solidFill>
                  <a:prstClr val="white"/>
                </a:solidFill>
              </a:rPr>
              <a:t> </a:t>
            </a:r>
            <a:r>
              <a:rPr lang="de-DE" dirty="0" err="1">
                <a:solidFill>
                  <a:prstClr val="white"/>
                </a:solidFill>
              </a:rPr>
              <a:t>Xperts</a:t>
            </a:r>
            <a:endParaRPr lang="de-DE" dirty="0">
              <a:solidFill>
                <a:prstClr val="white"/>
              </a:solidFill>
            </a:endParaRPr>
          </a:p>
        </p:txBody>
      </p:sp>
    </p:spTree>
    <p:extLst>
      <p:ext uri="{BB962C8B-B14F-4D97-AF65-F5344CB8AC3E}">
        <p14:creationId xmlns:p14="http://schemas.microsoft.com/office/powerpoint/2010/main" val="28139355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6DBE9B00-7E03-47FD-8AFB-B54333FDA14F}"/>
              </a:ext>
            </a:extLst>
          </p:cNvPr>
          <p:cNvSpPr>
            <a:spLocks noGrp="1"/>
          </p:cNvSpPr>
          <p:nvPr>
            <p:ph idx="1"/>
          </p:nvPr>
        </p:nvSpPr>
        <p:spPr>
          <a:xfrm>
            <a:off x="499102" y="1412776"/>
            <a:ext cx="8135937" cy="4508500"/>
          </a:xfrm>
        </p:spPr>
        <p:txBody>
          <a:bodyPr/>
          <a:lstStyle/>
          <a:p>
            <a:pPr marR="0" algn="l">
              <a:spcAft>
                <a:spcPts val="600"/>
              </a:spcAft>
            </a:pPr>
            <a:r>
              <a:rPr lang="de-DE" sz="2200" b="1" dirty="0">
                <a:latin typeface="Calibri" panose="020F0502020204030204" pitchFamily="34" charset="0"/>
              </a:rPr>
              <a:t>Betriebsrat, Schwerbehindertenvertretung </a:t>
            </a:r>
            <a:r>
              <a:rPr lang="de-DE" sz="2200" b="0" dirty="0">
                <a:latin typeface="Calibri" panose="020F0502020204030204" pitchFamily="34" charset="0"/>
              </a:rPr>
              <a:t>– sie unterstützen den Mitarbeiter im Rahmen ihrer Funktion.</a:t>
            </a:r>
          </a:p>
          <a:p>
            <a:pPr marR="0" algn="l">
              <a:spcAft>
                <a:spcPts val="600"/>
              </a:spcAft>
            </a:pPr>
            <a:r>
              <a:rPr lang="de-DE" sz="2200" b="1" dirty="0">
                <a:latin typeface="Calibri" panose="020F0502020204030204" pitchFamily="34" charset="0"/>
              </a:rPr>
              <a:t>Vorgesetzter des betroffenen Mitarbeiters </a:t>
            </a:r>
            <a:r>
              <a:rPr lang="de-DE" sz="2200" b="0" dirty="0">
                <a:latin typeface="Calibri" panose="020F0502020204030204" pitchFamily="34" charset="0"/>
              </a:rPr>
              <a:t>– er kennt die Arbeits-bedingungen gut und muss die ggf. erforderlichen Maßnahmen umsetzen.</a:t>
            </a:r>
          </a:p>
          <a:p>
            <a:pPr marR="0" algn="l">
              <a:spcAft>
                <a:spcPts val="600"/>
              </a:spcAft>
            </a:pPr>
            <a:r>
              <a:rPr lang="de-DE" sz="2200" b="1" dirty="0">
                <a:latin typeface="Calibri" panose="020F0502020204030204" pitchFamily="34" charset="0"/>
              </a:rPr>
              <a:t>Betriebsarzt, ggf. Fachkraft für Arbeitssicherheit </a:t>
            </a:r>
            <a:r>
              <a:rPr lang="de-DE" sz="2200" b="0" dirty="0">
                <a:latin typeface="Calibri" panose="020F0502020204030204" pitchFamily="34" charset="0"/>
              </a:rPr>
              <a:t>– sie können als Vertrauenspersonen fungieren und unterstützen mit arbeitsmedizinischem und sicherheitstechnischem Knowhow. </a:t>
            </a:r>
          </a:p>
          <a:p>
            <a:pPr marR="0" algn="l">
              <a:spcAft>
                <a:spcPts val="600"/>
              </a:spcAft>
            </a:pPr>
            <a:r>
              <a:rPr lang="de-DE" sz="2200" b="1" dirty="0">
                <a:latin typeface="Calibri" panose="020F0502020204030204" pitchFamily="34" charset="0"/>
              </a:rPr>
              <a:t>Externe Partner </a:t>
            </a:r>
            <a:r>
              <a:rPr lang="de-DE" sz="2200" b="0" dirty="0">
                <a:latin typeface="Calibri" panose="020F0502020204030204" pitchFamily="34" charset="0"/>
              </a:rPr>
              <a:t>– als externe Partner kommen z.B. in Frage: Kranken- oder Unfallversicherung, Agentur für Arbeit, Renten-versicherung, Integrationsämter und -</a:t>
            </a:r>
            <a:r>
              <a:rPr lang="de-DE" sz="2200" b="0" dirty="0" err="1">
                <a:latin typeface="Calibri" panose="020F0502020204030204" pitchFamily="34" charset="0"/>
              </a:rPr>
              <a:t>fachdienste</a:t>
            </a:r>
            <a:r>
              <a:rPr lang="de-DE" sz="2200" b="0" dirty="0">
                <a:latin typeface="Calibri" panose="020F0502020204030204" pitchFamily="34" charset="0"/>
              </a:rPr>
              <a:t>. Sofern </a:t>
            </a:r>
            <a:r>
              <a:rPr lang="de-DE" sz="2200" b="0" dirty="0" err="1">
                <a:latin typeface="Calibri" panose="020F0502020204030204" pitchFamily="34" charset="0"/>
              </a:rPr>
              <a:t>Anpassun</a:t>
            </a:r>
            <a:r>
              <a:rPr lang="de-DE" sz="2200" b="0" dirty="0">
                <a:latin typeface="Calibri" panose="020F0502020204030204" pitchFamily="34" charset="0"/>
              </a:rPr>
              <a:t>-gen des Arbeitsplatzes erforderlich sind, ist es ggf. möglich, dass diese die entsprechenden Kosten (teilweise) übernehmen.</a:t>
            </a:r>
            <a:endParaRPr lang="de-DE" sz="2200" dirty="0"/>
          </a:p>
        </p:txBody>
      </p:sp>
      <p:sp>
        <p:nvSpPr>
          <p:cNvPr id="3" name="Foliennummernplatzhalter 2">
            <a:extLst>
              <a:ext uri="{FF2B5EF4-FFF2-40B4-BE49-F238E27FC236}">
                <a16:creationId xmlns:a16="http://schemas.microsoft.com/office/drawing/2014/main" id="{5E723B4F-45CD-4B0F-BC20-03BC5D339B4D}"/>
              </a:ext>
            </a:extLst>
          </p:cNvPr>
          <p:cNvSpPr>
            <a:spLocks noGrp="1"/>
          </p:cNvSpPr>
          <p:nvPr>
            <p:ph type="sldNum" sz="quarter" idx="12"/>
          </p:nvPr>
        </p:nvSpPr>
        <p:spPr/>
        <p:txBody>
          <a:bodyPr/>
          <a:lstStyle/>
          <a:p>
            <a:fld id="{9564BF1B-7A00-4FDB-9ACC-13A0BEC11AB6}" type="slidenum">
              <a:rPr lang="de-DE" smtClean="0"/>
              <a:pPr/>
              <a:t>11</a:t>
            </a:fld>
            <a:endParaRPr lang="de-DE" dirty="0"/>
          </a:p>
        </p:txBody>
      </p:sp>
      <p:sp>
        <p:nvSpPr>
          <p:cNvPr id="5" name="Titel 4">
            <a:extLst>
              <a:ext uri="{FF2B5EF4-FFF2-40B4-BE49-F238E27FC236}">
                <a16:creationId xmlns:a16="http://schemas.microsoft.com/office/drawing/2014/main" id="{22F5437D-599C-4D75-A745-FD02EAA5F90A}"/>
              </a:ext>
            </a:extLst>
          </p:cNvPr>
          <p:cNvSpPr>
            <a:spLocks noGrp="1"/>
          </p:cNvSpPr>
          <p:nvPr>
            <p:ph type="title"/>
          </p:nvPr>
        </p:nvSpPr>
        <p:spPr>
          <a:xfrm>
            <a:off x="468000" y="90000"/>
            <a:ext cx="8352472" cy="907200"/>
          </a:xfrm>
        </p:spPr>
        <p:txBody>
          <a:bodyPr/>
          <a:lstStyle/>
          <a:p>
            <a:r>
              <a:rPr lang="de-DE" dirty="0"/>
              <a:t>Diese Personen können hinzugezogen werden</a:t>
            </a:r>
          </a:p>
        </p:txBody>
      </p:sp>
      <p:sp>
        <p:nvSpPr>
          <p:cNvPr id="6" name="Fußzeilenplatzhalter 3">
            <a:extLst>
              <a:ext uri="{FF2B5EF4-FFF2-40B4-BE49-F238E27FC236}">
                <a16:creationId xmlns:a16="http://schemas.microsoft.com/office/drawing/2014/main" id="{CDA93BC0-21FF-A264-E094-24478E74E12C}"/>
              </a:ext>
            </a:extLst>
          </p:cNvPr>
          <p:cNvSpPr>
            <a:spLocks noGrp="1"/>
          </p:cNvSpPr>
          <p:nvPr>
            <p:ph type="ftr" sz="quarter" idx="13"/>
          </p:nvPr>
        </p:nvSpPr>
        <p:spPr>
          <a:xfrm>
            <a:off x="468000" y="6525344"/>
            <a:ext cx="8002800" cy="252000"/>
          </a:xfrm>
        </p:spPr>
        <p:txBody>
          <a:bodyPr/>
          <a:lstStyle/>
          <a:p>
            <a:r>
              <a:rPr lang="de-DE" dirty="0">
                <a:solidFill>
                  <a:prstClr val="white"/>
                </a:solidFill>
              </a:rPr>
              <a:t>© 2026 – </a:t>
            </a:r>
            <a:r>
              <a:rPr lang="de-DE" dirty="0" err="1">
                <a:solidFill>
                  <a:prstClr val="white"/>
                </a:solidFill>
              </a:rPr>
              <a:t>Safety</a:t>
            </a:r>
            <a:r>
              <a:rPr lang="de-DE" dirty="0">
                <a:solidFill>
                  <a:prstClr val="white"/>
                </a:solidFill>
              </a:rPr>
              <a:t> </a:t>
            </a:r>
            <a:r>
              <a:rPr lang="de-DE" dirty="0" err="1">
                <a:solidFill>
                  <a:prstClr val="white"/>
                </a:solidFill>
              </a:rPr>
              <a:t>Xperts</a:t>
            </a:r>
            <a:endParaRPr lang="de-DE" dirty="0">
              <a:solidFill>
                <a:prstClr val="white"/>
              </a:solidFill>
            </a:endParaRPr>
          </a:p>
        </p:txBody>
      </p:sp>
    </p:spTree>
    <p:extLst>
      <p:ext uri="{BB962C8B-B14F-4D97-AF65-F5344CB8AC3E}">
        <p14:creationId xmlns:p14="http://schemas.microsoft.com/office/powerpoint/2010/main" val="16418209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6DBE9B00-7E03-47FD-8AFB-B54333FDA14F}"/>
              </a:ext>
            </a:extLst>
          </p:cNvPr>
          <p:cNvSpPr>
            <a:spLocks noGrp="1"/>
          </p:cNvSpPr>
          <p:nvPr>
            <p:ph idx="1"/>
          </p:nvPr>
        </p:nvSpPr>
        <p:spPr>
          <a:xfrm>
            <a:off x="540519" y="1461551"/>
            <a:ext cx="8135937" cy="4508500"/>
          </a:xfrm>
        </p:spPr>
        <p:txBody>
          <a:bodyPr/>
          <a:lstStyle/>
          <a:p>
            <a:pPr marL="342900" marR="0" indent="-342900" algn="l">
              <a:spcAft>
                <a:spcPts val="600"/>
              </a:spcAft>
              <a:buFont typeface="+mj-lt"/>
              <a:buAutoNum type="arabicPeriod"/>
            </a:pPr>
            <a:r>
              <a:rPr lang="de-DE" b="1" dirty="0">
                <a:latin typeface="Calibri" panose="020F0502020204030204" pitchFamily="34" charset="0"/>
              </a:rPr>
              <a:t>Feststellen</a:t>
            </a:r>
            <a:r>
              <a:rPr lang="de-DE" b="0" dirty="0">
                <a:latin typeface="Calibri" panose="020F0502020204030204" pitchFamily="34" charset="0"/>
              </a:rPr>
              <a:t>, welche Mitarbeiter in den letzten 12 Monaten mehr als 6 Wochen arbeitsunfähig waren</a:t>
            </a:r>
          </a:p>
          <a:p>
            <a:pPr marL="342900" marR="0" indent="-342900" algn="l">
              <a:spcAft>
                <a:spcPts val="600"/>
              </a:spcAft>
              <a:buFont typeface="+mj-lt"/>
              <a:buAutoNum type="arabicPeriod"/>
            </a:pPr>
            <a:r>
              <a:rPr lang="de-DE" b="0" dirty="0">
                <a:latin typeface="Calibri" panose="020F0502020204030204" pitchFamily="34" charset="0"/>
              </a:rPr>
              <a:t>Kontakt zu den betroffenen Mitarbeitern aufnehmen,</a:t>
            </a:r>
            <a:r>
              <a:rPr lang="de-DE" b="1" dirty="0">
                <a:latin typeface="Calibri" panose="020F0502020204030204" pitchFamily="34" charset="0"/>
              </a:rPr>
              <a:t> BEM anbieten</a:t>
            </a:r>
            <a:r>
              <a:rPr lang="de-DE" b="0" dirty="0">
                <a:latin typeface="Calibri" panose="020F0502020204030204" pitchFamily="34" charset="0"/>
              </a:rPr>
              <a:t> und Zustimmung einholen (ohne Zustimmung ist das BEM hier beendet)</a:t>
            </a:r>
          </a:p>
          <a:p>
            <a:pPr marL="342900" marR="0" indent="-342900" algn="l">
              <a:spcAft>
                <a:spcPts val="600"/>
              </a:spcAft>
              <a:buFont typeface="+mj-lt"/>
              <a:buAutoNum type="arabicPeriod"/>
            </a:pPr>
            <a:r>
              <a:rPr lang="de-DE" b="1" dirty="0">
                <a:latin typeface="Calibri" panose="020F0502020204030204" pitchFamily="34" charset="0"/>
              </a:rPr>
              <a:t>Erstgespräch</a:t>
            </a:r>
            <a:r>
              <a:rPr lang="de-DE" b="0" dirty="0">
                <a:latin typeface="Calibri" panose="020F0502020204030204" pitchFamily="34" charset="0"/>
              </a:rPr>
              <a:t> mit dem betroffenen Mitarbeiter führen</a:t>
            </a:r>
          </a:p>
          <a:p>
            <a:pPr marL="342900" marR="0" indent="-342900" algn="l">
              <a:spcAft>
                <a:spcPts val="600"/>
              </a:spcAft>
              <a:buFont typeface="+mj-lt"/>
              <a:buAutoNum type="arabicPeriod"/>
            </a:pPr>
            <a:r>
              <a:rPr lang="de-DE" b="1" dirty="0">
                <a:latin typeface="Calibri" panose="020F0502020204030204" pitchFamily="34" charset="0"/>
              </a:rPr>
              <a:t>Folgegespräche </a:t>
            </a:r>
            <a:r>
              <a:rPr lang="de-DE" dirty="0">
                <a:latin typeface="Calibri" panose="020F0502020204030204" pitchFamily="34" charset="0"/>
              </a:rPr>
              <a:t>durchführen: Den Fall im Betrieb besprechen. Hierzu können ggf. weitere </a:t>
            </a:r>
            <a:r>
              <a:rPr lang="de-DE" b="1" dirty="0">
                <a:latin typeface="Calibri" panose="020F0502020204030204" pitchFamily="34" charset="0"/>
              </a:rPr>
              <a:t>interne oder externe Personen oder Beratungsangebote </a:t>
            </a:r>
            <a:r>
              <a:rPr lang="de-DE" dirty="0">
                <a:latin typeface="Calibri" panose="020F0502020204030204" pitchFamily="34" charset="0"/>
              </a:rPr>
              <a:t>hinzugezogen werden</a:t>
            </a:r>
            <a:r>
              <a:rPr lang="de-DE" b="1" dirty="0">
                <a:latin typeface="Calibri" panose="020F0502020204030204" pitchFamily="34" charset="0"/>
              </a:rPr>
              <a:t>.</a:t>
            </a:r>
            <a:r>
              <a:rPr lang="de-DE" b="0" dirty="0">
                <a:latin typeface="Calibri" panose="020F0502020204030204" pitchFamily="34" charset="0"/>
              </a:rPr>
              <a:t> </a:t>
            </a:r>
          </a:p>
          <a:p>
            <a:pPr marL="342900" marR="0" indent="-342900" algn="l">
              <a:spcAft>
                <a:spcPts val="600"/>
              </a:spcAft>
              <a:buFont typeface="+mj-lt"/>
              <a:buAutoNum type="arabicPeriod"/>
            </a:pPr>
            <a:r>
              <a:rPr lang="de-DE" b="0" dirty="0">
                <a:latin typeface="Calibri" panose="020F0502020204030204" pitchFamily="34" charset="0"/>
              </a:rPr>
              <a:t>Konkrete </a:t>
            </a:r>
            <a:r>
              <a:rPr lang="de-DE" b="1" dirty="0">
                <a:latin typeface="Calibri" panose="020F0502020204030204" pitchFamily="34" charset="0"/>
              </a:rPr>
              <a:t>Eingliederungsmaßnahmen vereinbaren</a:t>
            </a:r>
            <a:endParaRPr lang="de-DE" b="0" dirty="0">
              <a:latin typeface="Calibri" panose="020F0502020204030204" pitchFamily="34" charset="0"/>
            </a:endParaRPr>
          </a:p>
          <a:p>
            <a:pPr marL="342900" marR="0" indent="-342900" algn="l">
              <a:spcAft>
                <a:spcPts val="600"/>
              </a:spcAft>
              <a:buFont typeface="+mj-lt"/>
              <a:buAutoNum type="arabicPeriod"/>
            </a:pPr>
            <a:r>
              <a:rPr lang="de-DE" b="1" dirty="0">
                <a:latin typeface="Calibri" panose="020F0502020204030204" pitchFamily="34" charset="0"/>
              </a:rPr>
              <a:t>Maßnahmen umsetzen</a:t>
            </a:r>
            <a:r>
              <a:rPr lang="de-DE" b="0" dirty="0">
                <a:latin typeface="Calibri" panose="020F0502020204030204" pitchFamily="34" charset="0"/>
              </a:rPr>
              <a:t> und begleiten</a:t>
            </a:r>
          </a:p>
          <a:p>
            <a:pPr marL="342900" marR="0" indent="-342900" algn="l">
              <a:spcAft>
                <a:spcPts val="600"/>
              </a:spcAft>
              <a:buFont typeface="+mj-lt"/>
              <a:buAutoNum type="arabicPeriod"/>
            </a:pPr>
            <a:r>
              <a:rPr lang="de-DE" b="1" dirty="0">
                <a:latin typeface="Calibri" panose="020F0502020204030204" pitchFamily="34" charset="0"/>
              </a:rPr>
              <a:t>Maßnahmen auf Wirksamkeit prüfen</a:t>
            </a:r>
            <a:r>
              <a:rPr lang="de-DE" b="0" dirty="0">
                <a:latin typeface="Calibri" panose="020F0502020204030204" pitchFamily="34" charset="0"/>
              </a:rPr>
              <a:t> und gegebenenfalls anpassen (Schritte 5 bis 8 erneut durchführen)</a:t>
            </a:r>
            <a:endParaRPr lang="de-DE" dirty="0">
              <a:latin typeface="Calibri" panose="020F0502020204030204" pitchFamily="34" charset="0"/>
            </a:endParaRPr>
          </a:p>
        </p:txBody>
      </p:sp>
      <p:sp>
        <p:nvSpPr>
          <p:cNvPr id="3" name="Foliennummernplatzhalter 2">
            <a:extLst>
              <a:ext uri="{FF2B5EF4-FFF2-40B4-BE49-F238E27FC236}">
                <a16:creationId xmlns:a16="http://schemas.microsoft.com/office/drawing/2014/main" id="{5E723B4F-45CD-4B0F-BC20-03BC5D339B4D}"/>
              </a:ext>
            </a:extLst>
          </p:cNvPr>
          <p:cNvSpPr>
            <a:spLocks noGrp="1"/>
          </p:cNvSpPr>
          <p:nvPr>
            <p:ph type="sldNum" sz="quarter" idx="12"/>
          </p:nvPr>
        </p:nvSpPr>
        <p:spPr/>
        <p:txBody>
          <a:bodyPr/>
          <a:lstStyle/>
          <a:p>
            <a:fld id="{9564BF1B-7A00-4FDB-9ACC-13A0BEC11AB6}" type="slidenum">
              <a:rPr lang="de-DE" smtClean="0"/>
              <a:pPr/>
              <a:t>12</a:t>
            </a:fld>
            <a:endParaRPr lang="de-DE" dirty="0"/>
          </a:p>
        </p:txBody>
      </p:sp>
      <p:sp>
        <p:nvSpPr>
          <p:cNvPr id="5" name="Titel 4">
            <a:extLst>
              <a:ext uri="{FF2B5EF4-FFF2-40B4-BE49-F238E27FC236}">
                <a16:creationId xmlns:a16="http://schemas.microsoft.com/office/drawing/2014/main" id="{22F5437D-599C-4D75-A745-FD02EAA5F90A}"/>
              </a:ext>
            </a:extLst>
          </p:cNvPr>
          <p:cNvSpPr>
            <a:spLocks noGrp="1"/>
          </p:cNvSpPr>
          <p:nvPr>
            <p:ph type="title"/>
          </p:nvPr>
        </p:nvSpPr>
        <p:spPr>
          <a:xfrm>
            <a:off x="468000" y="57343"/>
            <a:ext cx="8352472" cy="907200"/>
          </a:xfrm>
        </p:spPr>
        <p:txBody>
          <a:bodyPr/>
          <a:lstStyle/>
          <a:p>
            <a:r>
              <a:rPr lang="de-DE" dirty="0"/>
              <a:t>So läuft ein typisches BEM-Verfahren ab	</a:t>
            </a:r>
          </a:p>
        </p:txBody>
      </p:sp>
      <p:sp>
        <p:nvSpPr>
          <p:cNvPr id="6" name="Fußzeilenplatzhalter 3">
            <a:extLst>
              <a:ext uri="{FF2B5EF4-FFF2-40B4-BE49-F238E27FC236}">
                <a16:creationId xmlns:a16="http://schemas.microsoft.com/office/drawing/2014/main" id="{68B8F3BE-F373-2484-C8C5-6FCC6CDD9C99}"/>
              </a:ext>
            </a:extLst>
          </p:cNvPr>
          <p:cNvSpPr>
            <a:spLocks noGrp="1"/>
          </p:cNvSpPr>
          <p:nvPr>
            <p:ph type="ftr" sz="quarter" idx="13"/>
          </p:nvPr>
        </p:nvSpPr>
        <p:spPr>
          <a:xfrm>
            <a:off x="468000" y="6525344"/>
            <a:ext cx="8002800" cy="252000"/>
          </a:xfrm>
        </p:spPr>
        <p:txBody>
          <a:bodyPr/>
          <a:lstStyle/>
          <a:p>
            <a:r>
              <a:rPr lang="de-DE" dirty="0">
                <a:solidFill>
                  <a:prstClr val="white"/>
                </a:solidFill>
              </a:rPr>
              <a:t>© 2026 – </a:t>
            </a:r>
            <a:r>
              <a:rPr lang="de-DE" dirty="0" err="1">
                <a:solidFill>
                  <a:prstClr val="white"/>
                </a:solidFill>
              </a:rPr>
              <a:t>Safety</a:t>
            </a:r>
            <a:r>
              <a:rPr lang="de-DE" dirty="0">
                <a:solidFill>
                  <a:prstClr val="white"/>
                </a:solidFill>
              </a:rPr>
              <a:t> </a:t>
            </a:r>
            <a:r>
              <a:rPr lang="de-DE" dirty="0" err="1">
                <a:solidFill>
                  <a:prstClr val="white"/>
                </a:solidFill>
              </a:rPr>
              <a:t>Xperts</a:t>
            </a:r>
            <a:endParaRPr lang="de-DE" dirty="0">
              <a:solidFill>
                <a:prstClr val="white"/>
              </a:solidFill>
            </a:endParaRPr>
          </a:p>
        </p:txBody>
      </p:sp>
    </p:spTree>
    <p:extLst>
      <p:ext uri="{BB962C8B-B14F-4D97-AF65-F5344CB8AC3E}">
        <p14:creationId xmlns:p14="http://schemas.microsoft.com/office/powerpoint/2010/main" val="18156938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6DBE9B00-7E03-47FD-8AFB-B54333FDA14F}"/>
              </a:ext>
            </a:extLst>
          </p:cNvPr>
          <p:cNvSpPr>
            <a:spLocks noGrp="1"/>
          </p:cNvSpPr>
          <p:nvPr>
            <p:ph idx="1"/>
          </p:nvPr>
        </p:nvSpPr>
        <p:spPr>
          <a:xfrm>
            <a:off x="504031" y="1499212"/>
            <a:ext cx="8135937" cy="4508500"/>
          </a:xfrm>
        </p:spPr>
        <p:txBody>
          <a:bodyPr/>
          <a:lstStyle/>
          <a:p>
            <a:pPr marL="0" marR="0" indent="0" algn="l">
              <a:spcAft>
                <a:spcPts val="600"/>
              </a:spcAft>
              <a:buNone/>
            </a:pPr>
            <a:r>
              <a:rPr lang="de-DE" dirty="0">
                <a:latin typeface="Calibri" panose="020F0502020204030204" pitchFamily="34" charset="0"/>
              </a:rPr>
              <a:t>Je nach individuellem Fall können unterschiedlichste Maßnahmen geeignet sein, um den Mitarbeiter zu unterstützen, z. B.</a:t>
            </a:r>
          </a:p>
          <a:p>
            <a:pPr lvl="1">
              <a:spcAft>
                <a:spcPts val="600"/>
              </a:spcAft>
              <a:buFont typeface="Wingdings" panose="05000000000000000000" pitchFamily="2" charset="2"/>
              <a:buChar char="§"/>
            </a:pPr>
            <a:r>
              <a:rPr lang="de-DE" dirty="0">
                <a:latin typeface="Calibri" panose="020F0502020204030204" pitchFamily="34" charset="0"/>
              </a:rPr>
              <a:t>die </a:t>
            </a:r>
            <a:r>
              <a:rPr lang="de-DE" b="1" dirty="0">
                <a:latin typeface="Calibri" panose="020F0502020204030204" pitchFamily="34" charset="0"/>
              </a:rPr>
              <a:t>Reduzierung der Arbeitszeit</a:t>
            </a:r>
            <a:r>
              <a:rPr lang="de-DE" dirty="0">
                <a:latin typeface="Calibri" panose="020F0502020204030204" pitchFamily="34" charset="0"/>
              </a:rPr>
              <a:t>, wenn der Mitarbeiter umfangreiche Therapien wahrnehmen muss oder nur eingeschränkt belastbar ist</a:t>
            </a:r>
          </a:p>
          <a:p>
            <a:pPr lvl="1">
              <a:spcAft>
                <a:spcPts val="600"/>
              </a:spcAft>
              <a:buFont typeface="Wingdings" panose="05000000000000000000" pitchFamily="2" charset="2"/>
              <a:buChar char="§"/>
            </a:pPr>
            <a:r>
              <a:rPr lang="de-DE" dirty="0">
                <a:latin typeface="Calibri" panose="020F0502020204030204" pitchFamily="34" charset="0"/>
              </a:rPr>
              <a:t>ein </a:t>
            </a:r>
            <a:r>
              <a:rPr lang="de-DE" b="1" dirty="0">
                <a:latin typeface="Calibri" panose="020F0502020204030204" pitchFamily="34" charset="0"/>
              </a:rPr>
              <a:t>Umbau des Arbeitsplatzes</a:t>
            </a:r>
          </a:p>
          <a:p>
            <a:pPr lvl="1">
              <a:spcAft>
                <a:spcPts val="600"/>
              </a:spcAft>
              <a:buFont typeface="Wingdings" panose="05000000000000000000" pitchFamily="2" charset="2"/>
              <a:buChar char="§"/>
            </a:pPr>
            <a:r>
              <a:rPr lang="de-DE" dirty="0">
                <a:latin typeface="Calibri" panose="020F0502020204030204" pitchFamily="34" charset="0"/>
              </a:rPr>
              <a:t>die </a:t>
            </a:r>
            <a:r>
              <a:rPr lang="de-DE" b="1" dirty="0">
                <a:latin typeface="Calibri" panose="020F0502020204030204" pitchFamily="34" charset="0"/>
              </a:rPr>
              <a:t>Beschaffung technischer Hilfsmittel</a:t>
            </a:r>
            <a:r>
              <a:rPr lang="de-DE" dirty="0">
                <a:latin typeface="Calibri" panose="020F0502020204030204" pitchFamily="34" charset="0"/>
              </a:rPr>
              <a:t>, z.B. Hebezeuge bei Mitarbeitern mit Rückenvorerkrankungen</a:t>
            </a:r>
          </a:p>
          <a:p>
            <a:pPr lvl="1">
              <a:spcAft>
                <a:spcPts val="600"/>
              </a:spcAft>
              <a:buFont typeface="Wingdings" panose="05000000000000000000" pitchFamily="2" charset="2"/>
              <a:buChar char="§"/>
            </a:pPr>
            <a:r>
              <a:rPr lang="de-DE" dirty="0">
                <a:latin typeface="Calibri" panose="020F0502020204030204" pitchFamily="34" charset="0"/>
              </a:rPr>
              <a:t>die </a:t>
            </a:r>
            <a:r>
              <a:rPr lang="de-DE" b="1" dirty="0">
                <a:latin typeface="Calibri" panose="020F0502020204030204" pitchFamily="34" charset="0"/>
              </a:rPr>
              <a:t>Versetzung des Mitarbeiters in einen anderen Bereich </a:t>
            </a:r>
            <a:r>
              <a:rPr lang="de-DE" dirty="0">
                <a:latin typeface="Calibri" panose="020F0502020204030204" pitchFamily="34" charset="0"/>
              </a:rPr>
              <a:t>oder eine </a:t>
            </a:r>
            <a:r>
              <a:rPr lang="de-DE" b="1" dirty="0">
                <a:latin typeface="Calibri" panose="020F0502020204030204" pitchFamily="34" charset="0"/>
              </a:rPr>
              <a:t>Umschulung</a:t>
            </a:r>
            <a:r>
              <a:rPr lang="de-DE" dirty="0">
                <a:latin typeface="Calibri" panose="020F0502020204030204" pitchFamily="34" charset="0"/>
              </a:rPr>
              <a:t>, wenn er seine ursprüngliche Tätigkeit aufgrund der krankheitsbedingten Einschränkungen nicht mehr wahrnehmen kann </a:t>
            </a:r>
          </a:p>
          <a:p>
            <a:pPr lvl="1">
              <a:spcAft>
                <a:spcPts val="600"/>
              </a:spcAft>
              <a:buFont typeface="Wingdings" panose="05000000000000000000" pitchFamily="2" charset="2"/>
              <a:buChar char="§"/>
            </a:pPr>
            <a:r>
              <a:rPr lang="de-DE" dirty="0">
                <a:latin typeface="Calibri" panose="020F0502020204030204" pitchFamily="34" charset="0"/>
              </a:rPr>
              <a:t>eine </a:t>
            </a:r>
            <a:r>
              <a:rPr lang="de-DE" b="1" dirty="0">
                <a:latin typeface="Calibri" panose="020F0502020204030204" pitchFamily="34" charset="0"/>
              </a:rPr>
              <a:t>stufenweise Wiedereingliederung </a:t>
            </a:r>
            <a:r>
              <a:rPr lang="de-DE" dirty="0">
                <a:latin typeface="Calibri" panose="020F0502020204030204" pitchFamily="34" charset="0"/>
              </a:rPr>
              <a:t>nach dem Hamburger Modell, um nach langer Krankheit ins Arbeitsleben zurückzufinden und sich auszuprobieren.</a:t>
            </a:r>
          </a:p>
        </p:txBody>
      </p:sp>
      <p:sp>
        <p:nvSpPr>
          <p:cNvPr id="3" name="Foliennummernplatzhalter 2">
            <a:extLst>
              <a:ext uri="{FF2B5EF4-FFF2-40B4-BE49-F238E27FC236}">
                <a16:creationId xmlns:a16="http://schemas.microsoft.com/office/drawing/2014/main" id="{5E723B4F-45CD-4B0F-BC20-03BC5D339B4D}"/>
              </a:ext>
            </a:extLst>
          </p:cNvPr>
          <p:cNvSpPr>
            <a:spLocks noGrp="1"/>
          </p:cNvSpPr>
          <p:nvPr>
            <p:ph type="sldNum" sz="quarter" idx="12"/>
          </p:nvPr>
        </p:nvSpPr>
        <p:spPr/>
        <p:txBody>
          <a:bodyPr/>
          <a:lstStyle/>
          <a:p>
            <a:fld id="{9564BF1B-7A00-4FDB-9ACC-13A0BEC11AB6}" type="slidenum">
              <a:rPr lang="de-DE" smtClean="0"/>
              <a:pPr/>
              <a:t>13</a:t>
            </a:fld>
            <a:endParaRPr lang="de-DE" dirty="0"/>
          </a:p>
        </p:txBody>
      </p:sp>
      <p:sp>
        <p:nvSpPr>
          <p:cNvPr id="5" name="Titel 4">
            <a:extLst>
              <a:ext uri="{FF2B5EF4-FFF2-40B4-BE49-F238E27FC236}">
                <a16:creationId xmlns:a16="http://schemas.microsoft.com/office/drawing/2014/main" id="{22F5437D-599C-4D75-A745-FD02EAA5F90A}"/>
              </a:ext>
            </a:extLst>
          </p:cNvPr>
          <p:cNvSpPr>
            <a:spLocks noGrp="1"/>
          </p:cNvSpPr>
          <p:nvPr>
            <p:ph type="title"/>
          </p:nvPr>
        </p:nvSpPr>
        <p:spPr>
          <a:xfrm>
            <a:off x="468000" y="57343"/>
            <a:ext cx="8352472" cy="907200"/>
          </a:xfrm>
        </p:spPr>
        <p:txBody>
          <a:bodyPr/>
          <a:lstStyle/>
          <a:p>
            <a:r>
              <a:rPr lang="de-DE" dirty="0"/>
              <a:t>Beispiele für mögliche Maßnahmen	</a:t>
            </a:r>
          </a:p>
        </p:txBody>
      </p:sp>
      <p:sp>
        <p:nvSpPr>
          <p:cNvPr id="6" name="Fußzeilenplatzhalter 3">
            <a:extLst>
              <a:ext uri="{FF2B5EF4-FFF2-40B4-BE49-F238E27FC236}">
                <a16:creationId xmlns:a16="http://schemas.microsoft.com/office/drawing/2014/main" id="{AE6EAC82-DE93-958F-7FD5-F0C8895C8853}"/>
              </a:ext>
            </a:extLst>
          </p:cNvPr>
          <p:cNvSpPr>
            <a:spLocks noGrp="1"/>
          </p:cNvSpPr>
          <p:nvPr>
            <p:ph type="ftr" sz="quarter" idx="13"/>
          </p:nvPr>
        </p:nvSpPr>
        <p:spPr>
          <a:xfrm>
            <a:off x="468000" y="6525344"/>
            <a:ext cx="8002800" cy="252000"/>
          </a:xfrm>
        </p:spPr>
        <p:txBody>
          <a:bodyPr/>
          <a:lstStyle/>
          <a:p>
            <a:r>
              <a:rPr lang="de-DE" dirty="0">
                <a:solidFill>
                  <a:prstClr val="white"/>
                </a:solidFill>
              </a:rPr>
              <a:t>© 2026 – </a:t>
            </a:r>
            <a:r>
              <a:rPr lang="de-DE" dirty="0" err="1">
                <a:solidFill>
                  <a:prstClr val="white"/>
                </a:solidFill>
              </a:rPr>
              <a:t>Safety</a:t>
            </a:r>
            <a:r>
              <a:rPr lang="de-DE" dirty="0">
                <a:solidFill>
                  <a:prstClr val="white"/>
                </a:solidFill>
              </a:rPr>
              <a:t> </a:t>
            </a:r>
            <a:r>
              <a:rPr lang="de-DE" dirty="0" err="1">
                <a:solidFill>
                  <a:prstClr val="white"/>
                </a:solidFill>
              </a:rPr>
              <a:t>Xperts</a:t>
            </a:r>
            <a:endParaRPr lang="de-DE" dirty="0">
              <a:solidFill>
                <a:prstClr val="white"/>
              </a:solidFill>
            </a:endParaRPr>
          </a:p>
        </p:txBody>
      </p:sp>
    </p:spTree>
    <p:extLst>
      <p:ext uri="{BB962C8B-B14F-4D97-AF65-F5344CB8AC3E}">
        <p14:creationId xmlns:p14="http://schemas.microsoft.com/office/powerpoint/2010/main" val="13237471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6DBE9B00-7E03-47FD-8AFB-B54333FDA14F}"/>
              </a:ext>
            </a:extLst>
          </p:cNvPr>
          <p:cNvSpPr>
            <a:spLocks noGrp="1"/>
          </p:cNvSpPr>
          <p:nvPr>
            <p:ph idx="1"/>
          </p:nvPr>
        </p:nvSpPr>
        <p:spPr>
          <a:xfrm>
            <a:off x="504031" y="1340768"/>
            <a:ext cx="8135937" cy="4508500"/>
          </a:xfrm>
        </p:spPr>
        <p:txBody>
          <a:bodyPr/>
          <a:lstStyle/>
          <a:p>
            <a:pPr marL="0" indent="0">
              <a:buNone/>
            </a:pPr>
            <a:r>
              <a:rPr lang="de-DE" b="1" dirty="0">
                <a:latin typeface="Calibri" panose="020F0502020204030204" pitchFamily="34" charset="0"/>
              </a:rPr>
              <a:t>Ausgangssituation: </a:t>
            </a:r>
            <a:r>
              <a:rPr lang="de-DE" dirty="0">
                <a:latin typeface="Calibri" panose="020F0502020204030204" pitchFamily="34" charset="0"/>
              </a:rPr>
              <a:t>Eine Büromitarbeiterin hat verschleißbedingte Probleme mit der Hals- und Lendenwirbelsäule. Dies hat wiederholt zu längeren Arbeitsunfähigkeitszeiten geführt. </a:t>
            </a:r>
            <a:br>
              <a:rPr lang="de-DE" dirty="0">
                <a:latin typeface="Calibri" panose="020F0502020204030204" pitchFamily="34" charset="0"/>
              </a:rPr>
            </a:br>
            <a:endParaRPr lang="de-DE" dirty="0">
              <a:latin typeface="Calibri" panose="020F0502020204030204" pitchFamily="34" charset="0"/>
            </a:endParaRPr>
          </a:p>
          <a:p>
            <a:pPr marL="0" indent="0">
              <a:buNone/>
            </a:pPr>
            <a:r>
              <a:rPr lang="de-DE" b="1" dirty="0">
                <a:latin typeface="Calibri" panose="020F0502020204030204" pitchFamily="34" charset="0"/>
              </a:rPr>
              <a:t>So lief das im BEM-Verfahren:</a:t>
            </a:r>
          </a:p>
          <a:p>
            <a:r>
              <a:rPr lang="de-DE" dirty="0">
                <a:latin typeface="Calibri" panose="020F0502020204030204" pitchFamily="34" charset="0"/>
              </a:rPr>
              <a:t>Als die Summe der Arbeitsunfähigkeitszeiten 6 Wochen überschritt, erhielt die Mitarbeiterin automatisch vom Arbeitgeber ein Angebot für ein BEM.</a:t>
            </a:r>
          </a:p>
          <a:p>
            <a:r>
              <a:rPr lang="de-DE" dirty="0">
                <a:latin typeface="Calibri" panose="020F0502020204030204" pitchFamily="34" charset="0"/>
              </a:rPr>
              <a:t>Sie nahm das Angebot zum BEM an.</a:t>
            </a:r>
          </a:p>
          <a:p>
            <a:r>
              <a:rPr lang="de-DE" dirty="0">
                <a:latin typeface="Calibri" panose="020F0502020204030204" pitchFamily="34" charset="0"/>
              </a:rPr>
              <a:t>In einem ersten Gespräch schilderte Sie dem BEM-Beauftragten ihrer Firma ihre Beschwerden in Zusammenhang mit ihrem Arbeitsplatz.</a:t>
            </a:r>
          </a:p>
          <a:p>
            <a:r>
              <a:rPr lang="de-DE" dirty="0">
                <a:latin typeface="Calibri" panose="020F0502020204030204" pitchFamily="34" charset="0"/>
              </a:rPr>
              <a:t>In einem weiteren Schritt fand eine Begehung des Arbeitsplatzes statt. Dabei wurde der Betriebsarzt als Fachmann für Ergonomie hinzugezogen. Gemeinsam wurden Maßnahmen zur Umgestaltung des Arbeitsplatzes festgelegt.</a:t>
            </a:r>
          </a:p>
        </p:txBody>
      </p:sp>
      <p:sp>
        <p:nvSpPr>
          <p:cNvPr id="3" name="Foliennummernplatzhalter 2">
            <a:extLst>
              <a:ext uri="{FF2B5EF4-FFF2-40B4-BE49-F238E27FC236}">
                <a16:creationId xmlns:a16="http://schemas.microsoft.com/office/drawing/2014/main" id="{5E723B4F-45CD-4B0F-BC20-03BC5D339B4D}"/>
              </a:ext>
            </a:extLst>
          </p:cNvPr>
          <p:cNvSpPr>
            <a:spLocks noGrp="1"/>
          </p:cNvSpPr>
          <p:nvPr>
            <p:ph type="sldNum" sz="quarter" idx="12"/>
          </p:nvPr>
        </p:nvSpPr>
        <p:spPr/>
        <p:txBody>
          <a:bodyPr/>
          <a:lstStyle/>
          <a:p>
            <a:fld id="{9564BF1B-7A00-4FDB-9ACC-13A0BEC11AB6}" type="slidenum">
              <a:rPr lang="de-DE" smtClean="0"/>
              <a:pPr/>
              <a:t>14</a:t>
            </a:fld>
            <a:endParaRPr lang="de-DE" dirty="0"/>
          </a:p>
        </p:txBody>
      </p:sp>
      <p:sp>
        <p:nvSpPr>
          <p:cNvPr id="5" name="Titel 4">
            <a:extLst>
              <a:ext uri="{FF2B5EF4-FFF2-40B4-BE49-F238E27FC236}">
                <a16:creationId xmlns:a16="http://schemas.microsoft.com/office/drawing/2014/main" id="{22F5437D-599C-4D75-A745-FD02EAA5F90A}"/>
              </a:ext>
            </a:extLst>
          </p:cNvPr>
          <p:cNvSpPr>
            <a:spLocks noGrp="1"/>
          </p:cNvSpPr>
          <p:nvPr>
            <p:ph type="title"/>
          </p:nvPr>
        </p:nvSpPr>
        <p:spPr>
          <a:xfrm>
            <a:off x="468000" y="90000"/>
            <a:ext cx="8352472" cy="907200"/>
          </a:xfrm>
        </p:spPr>
        <p:txBody>
          <a:bodyPr/>
          <a:lstStyle/>
          <a:p>
            <a:r>
              <a:rPr lang="de-DE" dirty="0"/>
              <a:t>Eine Erfolgsgeschichte</a:t>
            </a:r>
          </a:p>
        </p:txBody>
      </p:sp>
      <p:sp>
        <p:nvSpPr>
          <p:cNvPr id="6" name="Fußzeilenplatzhalter 3">
            <a:extLst>
              <a:ext uri="{FF2B5EF4-FFF2-40B4-BE49-F238E27FC236}">
                <a16:creationId xmlns:a16="http://schemas.microsoft.com/office/drawing/2014/main" id="{0C00F6CF-3B38-27D0-9048-5DEBF21D7837}"/>
              </a:ext>
            </a:extLst>
          </p:cNvPr>
          <p:cNvSpPr>
            <a:spLocks noGrp="1"/>
          </p:cNvSpPr>
          <p:nvPr>
            <p:ph type="ftr" sz="quarter" idx="13"/>
          </p:nvPr>
        </p:nvSpPr>
        <p:spPr>
          <a:xfrm>
            <a:off x="468000" y="6525344"/>
            <a:ext cx="8002800" cy="252000"/>
          </a:xfrm>
        </p:spPr>
        <p:txBody>
          <a:bodyPr/>
          <a:lstStyle/>
          <a:p>
            <a:r>
              <a:rPr lang="de-DE" dirty="0">
                <a:solidFill>
                  <a:prstClr val="white"/>
                </a:solidFill>
              </a:rPr>
              <a:t>© 2026 – </a:t>
            </a:r>
            <a:r>
              <a:rPr lang="de-DE" dirty="0" err="1">
                <a:solidFill>
                  <a:prstClr val="white"/>
                </a:solidFill>
              </a:rPr>
              <a:t>Safety</a:t>
            </a:r>
            <a:r>
              <a:rPr lang="de-DE" dirty="0">
                <a:solidFill>
                  <a:prstClr val="white"/>
                </a:solidFill>
              </a:rPr>
              <a:t> </a:t>
            </a:r>
            <a:r>
              <a:rPr lang="de-DE" dirty="0" err="1">
                <a:solidFill>
                  <a:prstClr val="white"/>
                </a:solidFill>
              </a:rPr>
              <a:t>Xperts</a:t>
            </a:r>
            <a:endParaRPr lang="de-DE" dirty="0">
              <a:solidFill>
                <a:prstClr val="white"/>
              </a:solidFill>
            </a:endParaRPr>
          </a:p>
        </p:txBody>
      </p:sp>
    </p:spTree>
    <p:extLst>
      <p:ext uri="{BB962C8B-B14F-4D97-AF65-F5344CB8AC3E}">
        <p14:creationId xmlns:p14="http://schemas.microsoft.com/office/powerpoint/2010/main" val="19028847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6DBE9B00-7E03-47FD-8AFB-B54333FDA14F}"/>
              </a:ext>
            </a:extLst>
          </p:cNvPr>
          <p:cNvSpPr>
            <a:spLocks noGrp="1"/>
          </p:cNvSpPr>
          <p:nvPr>
            <p:ph idx="1"/>
          </p:nvPr>
        </p:nvSpPr>
        <p:spPr>
          <a:xfrm>
            <a:off x="504031" y="1340768"/>
            <a:ext cx="8135937" cy="4508500"/>
          </a:xfrm>
        </p:spPr>
        <p:txBody>
          <a:bodyPr/>
          <a:lstStyle/>
          <a:p>
            <a:pPr marL="0" indent="0">
              <a:buNone/>
            </a:pPr>
            <a:r>
              <a:rPr lang="de-DE" b="1" dirty="0">
                <a:latin typeface="Calibri" panose="020F0502020204030204" pitchFamily="34" charset="0"/>
              </a:rPr>
              <a:t>So lief das im BEM-Verfahren (Fortsetzung):</a:t>
            </a:r>
          </a:p>
          <a:p>
            <a:r>
              <a:rPr lang="de-DE" dirty="0">
                <a:latin typeface="Calibri" panose="020F0502020204030204" pitchFamily="34" charset="0"/>
              </a:rPr>
              <a:t>Die erforderlichen Änderungen wurden entsprechend ihren medizinischen Bedürfnissen umgesetzt: sie bekam einen höhenverstellbaren Schreibtisch, einen Bürostuhl mit Kopfstütze, eine ergonomisch angepassten Computermaus und weitere kleinere Hilfsmittel. </a:t>
            </a:r>
          </a:p>
          <a:p>
            <a:r>
              <a:rPr lang="de-DE" dirty="0">
                <a:latin typeface="Calibri" panose="020F0502020204030204" pitchFamily="34" charset="0"/>
              </a:rPr>
              <a:t>Nach einem Monat fand ein erneutes Gespräch statt, um zu klären, ob die Maßnahmen zu einer Verbesserung der Beschwerden geführt haben. </a:t>
            </a:r>
          </a:p>
          <a:p>
            <a:r>
              <a:rPr lang="de-DE" dirty="0">
                <a:latin typeface="Calibri" panose="020F0502020204030204" pitchFamily="34" charset="0"/>
              </a:rPr>
              <a:t>Da dies der Fall war, wurde das BEM-Verfahren offiziell beendet, Start und Abschluss des Verfahrens in der Personalakte festgehalten.</a:t>
            </a:r>
          </a:p>
          <a:p>
            <a:endParaRPr lang="de-DE" dirty="0">
              <a:latin typeface="Calibri" panose="020F0502020204030204" pitchFamily="34" charset="0"/>
            </a:endParaRPr>
          </a:p>
          <a:p>
            <a:pPr marL="0" indent="0">
              <a:buNone/>
            </a:pPr>
            <a:r>
              <a:rPr lang="de-DE" b="1" dirty="0">
                <a:latin typeface="Calibri" panose="020F0502020204030204" pitchFamily="34" charset="0"/>
              </a:rPr>
              <a:t>Ergebnis: </a:t>
            </a:r>
            <a:r>
              <a:rPr lang="de-DE" dirty="0">
                <a:latin typeface="Calibri" panose="020F0502020204030204" pitchFamily="34" charset="0"/>
              </a:rPr>
              <a:t>Die Arbeitsfähigkeit der Mitarbeiterin konnte dauerhaft wieder hergestellt werden. Sie ist beschwerdefrei. Der Arbeitgeber hat eine erfahrene und kompetente Mitarbeiterin halten können. Sein finanzieller Aufwand für die Umgestaltung des Arbeitsplatzes hat sich durch die Reduzierung der Krankheitstage schnell amortisiert.</a:t>
            </a:r>
            <a:endParaRPr lang="de-DE" sz="2400" dirty="0"/>
          </a:p>
        </p:txBody>
      </p:sp>
      <p:sp>
        <p:nvSpPr>
          <p:cNvPr id="3" name="Foliennummernplatzhalter 2">
            <a:extLst>
              <a:ext uri="{FF2B5EF4-FFF2-40B4-BE49-F238E27FC236}">
                <a16:creationId xmlns:a16="http://schemas.microsoft.com/office/drawing/2014/main" id="{5E723B4F-45CD-4B0F-BC20-03BC5D339B4D}"/>
              </a:ext>
            </a:extLst>
          </p:cNvPr>
          <p:cNvSpPr>
            <a:spLocks noGrp="1"/>
          </p:cNvSpPr>
          <p:nvPr>
            <p:ph type="sldNum" sz="quarter" idx="12"/>
          </p:nvPr>
        </p:nvSpPr>
        <p:spPr/>
        <p:txBody>
          <a:bodyPr/>
          <a:lstStyle/>
          <a:p>
            <a:fld id="{9564BF1B-7A00-4FDB-9ACC-13A0BEC11AB6}" type="slidenum">
              <a:rPr lang="de-DE" smtClean="0"/>
              <a:pPr/>
              <a:t>15</a:t>
            </a:fld>
            <a:endParaRPr lang="de-DE" dirty="0"/>
          </a:p>
        </p:txBody>
      </p:sp>
      <p:sp>
        <p:nvSpPr>
          <p:cNvPr id="5" name="Titel 4">
            <a:extLst>
              <a:ext uri="{FF2B5EF4-FFF2-40B4-BE49-F238E27FC236}">
                <a16:creationId xmlns:a16="http://schemas.microsoft.com/office/drawing/2014/main" id="{22F5437D-599C-4D75-A745-FD02EAA5F90A}"/>
              </a:ext>
            </a:extLst>
          </p:cNvPr>
          <p:cNvSpPr>
            <a:spLocks noGrp="1"/>
          </p:cNvSpPr>
          <p:nvPr>
            <p:ph type="title"/>
          </p:nvPr>
        </p:nvSpPr>
        <p:spPr>
          <a:xfrm>
            <a:off x="468000" y="90000"/>
            <a:ext cx="8352472" cy="907200"/>
          </a:xfrm>
        </p:spPr>
        <p:txBody>
          <a:bodyPr/>
          <a:lstStyle/>
          <a:p>
            <a:r>
              <a:rPr lang="de-DE" dirty="0"/>
              <a:t>Eine Erfolgsgeschichte </a:t>
            </a:r>
          </a:p>
        </p:txBody>
      </p:sp>
      <p:sp>
        <p:nvSpPr>
          <p:cNvPr id="6" name="Fußzeilenplatzhalter 3">
            <a:extLst>
              <a:ext uri="{FF2B5EF4-FFF2-40B4-BE49-F238E27FC236}">
                <a16:creationId xmlns:a16="http://schemas.microsoft.com/office/drawing/2014/main" id="{DD276152-0715-6CAD-0F27-A09EFCA20065}"/>
              </a:ext>
            </a:extLst>
          </p:cNvPr>
          <p:cNvSpPr>
            <a:spLocks noGrp="1"/>
          </p:cNvSpPr>
          <p:nvPr>
            <p:ph type="ftr" sz="quarter" idx="13"/>
          </p:nvPr>
        </p:nvSpPr>
        <p:spPr>
          <a:xfrm>
            <a:off x="468000" y="6525344"/>
            <a:ext cx="8002800" cy="252000"/>
          </a:xfrm>
        </p:spPr>
        <p:txBody>
          <a:bodyPr/>
          <a:lstStyle/>
          <a:p>
            <a:r>
              <a:rPr lang="de-DE" dirty="0">
                <a:solidFill>
                  <a:prstClr val="white"/>
                </a:solidFill>
              </a:rPr>
              <a:t>© 2026 – </a:t>
            </a:r>
            <a:r>
              <a:rPr lang="de-DE" dirty="0" err="1">
                <a:solidFill>
                  <a:prstClr val="white"/>
                </a:solidFill>
              </a:rPr>
              <a:t>Safety</a:t>
            </a:r>
            <a:r>
              <a:rPr lang="de-DE" dirty="0">
                <a:solidFill>
                  <a:prstClr val="white"/>
                </a:solidFill>
              </a:rPr>
              <a:t> </a:t>
            </a:r>
            <a:r>
              <a:rPr lang="de-DE" dirty="0" err="1">
                <a:solidFill>
                  <a:prstClr val="white"/>
                </a:solidFill>
              </a:rPr>
              <a:t>Xperts</a:t>
            </a:r>
            <a:endParaRPr lang="de-DE" dirty="0">
              <a:solidFill>
                <a:prstClr val="white"/>
              </a:solidFill>
            </a:endParaRPr>
          </a:p>
        </p:txBody>
      </p:sp>
    </p:spTree>
    <p:extLst>
      <p:ext uri="{BB962C8B-B14F-4D97-AF65-F5344CB8AC3E}">
        <p14:creationId xmlns:p14="http://schemas.microsoft.com/office/powerpoint/2010/main" val="24929734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6DBE9B00-7E03-47FD-8AFB-B54333FDA14F}"/>
              </a:ext>
            </a:extLst>
          </p:cNvPr>
          <p:cNvSpPr>
            <a:spLocks noGrp="1"/>
          </p:cNvSpPr>
          <p:nvPr>
            <p:ph idx="1"/>
          </p:nvPr>
        </p:nvSpPr>
        <p:spPr>
          <a:xfrm>
            <a:off x="504031" y="1268760"/>
            <a:ext cx="8135937" cy="4508500"/>
          </a:xfrm>
        </p:spPr>
        <p:txBody>
          <a:bodyPr vert="horz" lIns="91440" tIns="45720" rIns="91440" bIns="45720" rtlCol="0" anchor="t">
            <a:noAutofit/>
          </a:bodyPr>
          <a:lstStyle/>
          <a:p>
            <a:pPr marL="161925" indent="-161925"/>
            <a:r>
              <a:rPr lang="de-DE" b="1" dirty="0"/>
              <a:t>BEM schafft Sicherheit und Transparenz</a:t>
            </a:r>
            <a:br>
              <a:rPr lang="de-DE" dirty="0"/>
            </a:br>
            <a:r>
              <a:rPr lang="de-DE" dirty="0"/>
              <a:t>Die Einführung eines BEM schafft klare und transparente Abläufe, wie im Betrieb mit Krankheiten und Arbeitsausfällen umzugehen ist. </a:t>
            </a:r>
          </a:p>
          <a:p>
            <a:pPr marL="161925" indent="-161925"/>
            <a:endParaRPr lang="de-DE" sz="500" dirty="0">
              <a:cs typeface="Calibri"/>
            </a:endParaRPr>
          </a:p>
          <a:p>
            <a:pPr marL="161925" indent="-161925"/>
            <a:r>
              <a:rPr lang="de-DE" b="1" dirty="0"/>
              <a:t>BEM schafft einen Gesprächsrahmen</a:t>
            </a:r>
            <a:br>
              <a:rPr lang="de-DE" b="1" dirty="0"/>
            </a:br>
            <a:r>
              <a:rPr lang="de-DE" dirty="0"/>
              <a:t>Mitarbeiter haben oft Bedenken, gesundheitliche Probleme bei ihrem Arbeitgeber anzusprechen. Das BEM bietet einen geschützten Rahmen, denn hier ist es ausdrücklich erwünscht, darüber zu reden.</a:t>
            </a:r>
            <a:br>
              <a:rPr lang="de-DE" dirty="0"/>
            </a:br>
            <a:endParaRPr lang="de-DE" sz="600" dirty="0">
              <a:cs typeface="Calibri"/>
            </a:endParaRPr>
          </a:p>
          <a:p>
            <a:pPr marL="161925" indent="-161925"/>
            <a:r>
              <a:rPr lang="de-DE" b="1" dirty="0"/>
              <a:t>Mitarbeiter erhalten Unterstützung durch den Arbeitgeber</a:t>
            </a:r>
            <a:br>
              <a:rPr lang="de-DE" dirty="0"/>
            </a:br>
            <a:r>
              <a:rPr lang="de-DE" dirty="0"/>
              <a:t>Der Mitarbeiter bleibt nicht allein mit seinen Problemen. Er erhält Unterstützung durch den Arbeitgeber. Gemeinsam überlegen sie, wie krankheitsbedingte Einschränkungen ausgeglichen werden können. </a:t>
            </a:r>
            <a:endParaRPr lang="de-DE" dirty="0">
              <a:cs typeface="Calibri"/>
            </a:endParaRPr>
          </a:p>
          <a:p>
            <a:pPr marL="0" indent="0">
              <a:buNone/>
            </a:pPr>
            <a:endParaRPr lang="de-DE" sz="600" dirty="0"/>
          </a:p>
          <a:p>
            <a:pPr marL="161925" indent="-161925"/>
            <a:r>
              <a:rPr lang="de-DE" b="1" dirty="0"/>
              <a:t>Der Arbeitsplatz kann erhalten werden</a:t>
            </a:r>
            <a:br>
              <a:rPr lang="de-DE" dirty="0"/>
            </a:br>
            <a:r>
              <a:rPr lang="de-DE" dirty="0"/>
              <a:t>Ein erfolgreiches BEM sorgt für den langfristigen Erhalt der Arbeitsfähigkeit und schützt so vor krankheitsbedingten Kündigungen. </a:t>
            </a:r>
            <a:endParaRPr lang="de-DE" dirty="0">
              <a:cs typeface="Calibri"/>
            </a:endParaRPr>
          </a:p>
          <a:p>
            <a:pPr marL="161925" indent="-161925"/>
            <a:endParaRPr lang="de-DE" dirty="0">
              <a:cs typeface="Calibri"/>
            </a:endParaRPr>
          </a:p>
        </p:txBody>
      </p:sp>
      <p:sp>
        <p:nvSpPr>
          <p:cNvPr id="3" name="Foliennummernplatzhalter 2">
            <a:extLst>
              <a:ext uri="{FF2B5EF4-FFF2-40B4-BE49-F238E27FC236}">
                <a16:creationId xmlns:a16="http://schemas.microsoft.com/office/drawing/2014/main" id="{5E723B4F-45CD-4B0F-BC20-03BC5D339B4D}"/>
              </a:ext>
            </a:extLst>
          </p:cNvPr>
          <p:cNvSpPr>
            <a:spLocks noGrp="1"/>
          </p:cNvSpPr>
          <p:nvPr>
            <p:ph type="sldNum" sz="quarter" idx="12"/>
          </p:nvPr>
        </p:nvSpPr>
        <p:spPr/>
        <p:txBody>
          <a:bodyPr/>
          <a:lstStyle/>
          <a:p>
            <a:fld id="{9564BF1B-7A00-4FDB-9ACC-13A0BEC11AB6}" type="slidenum">
              <a:rPr lang="de-DE" smtClean="0"/>
              <a:pPr/>
              <a:t>16</a:t>
            </a:fld>
            <a:endParaRPr lang="de-DE" dirty="0"/>
          </a:p>
        </p:txBody>
      </p:sp>
      <p:sp>
        <p:nvSpPr>
          <p:cNvPr id="5" name="Titel 4">
            <a:extLst>
              <a:ext uri="{FF2B5EF4-FFF2-40B4-BE49-F238E27FC236}">
                <a16:creationId xmlns:a16="http://schemas.microsoft.com/office/drawing/2014/main" id="{22F5437D-599C-4D75-A745-FD02EAA5F90A}"/>
              </a:ext>
            </a:extLst>
          </p:cNvPr>
          <p:cNvSpPr>
            <a:spLocks noGrp="1"/>
          </p:cNvSpPr>
          <p:nvPr>
            <p:ph type="title"/>
          </p:nvPr>
        </p:nvSpPr>
        <p:spPr>
          <a:xfrm>
            <a:off x="468000" y="90000"/>
            <a:ext cx="8676000" cy="907200"/>
          </a:xfrm>
        </p:spPr>
        <p:txBody>
          <a:bodyPr/>
          <a:lstStyle/>
          <a:p>
            <a:r>
              <a:rPr lang="de-DE" dirty="0"/>
              <a:t>Fazit: Ein BEM ist eine Win-Win-Situation für alle</a:t>
            </a:r>
          </a:p>
        </p:txBody>
      </p:sp>
      <p:sp>
        <p:nvSpPr>
          <p:cNvPr id="6" name="Fußzeilenplatzhalter 3">
            <a:extLst>
              <a:ext uri="{FF2B5EF4-FFF2-40B4-BE49-F238E27FC236}">
                <a16:creationId xmlns:a16="http://schemas.microsoft.com/office/drawing/2014/main" id="{04144E1E-1705-9314-EA5F-AC74AFE73B39}"/>
              </a:ext>
            </a:extLst>
          </p:cNvPr>
          <p:cNvSpPr>
            <a:spLocks noGrp="1"/>
          </p:cNvSpPr>
          <p:nvPr>
            <p:ph type="ftr" sz="quarter" idx="13"/>
          </p:nvPr>
        </p:nvSpPr>
        <p:spPr>
          <a:xfrm>
            <a:off x="468000" y="6525344"/>
            <a:ext cx="8002800" cy="252000"/>
          </a:xfrm>
        </p:spPr>
        <p:txBody>
          <a:bodyPr/>
          <a:lstStyle/>
          <a:p>
            <a:r>
              <a:rPr lang="de-DE" dirty="0">
                <a:solidFill>
                  <a:prstClr val="white"/>
                </a:solidFill>
              </a:rPr>
              <a:t>© 2026 – </a:t>
            </a:r>
            <a:r>
              <a:rPr lang="de-DE" dirty="0" err="1">
                <a:solidFill>
                  <a:prstClr val="white"/>
                </a:solidFill>
              </a:rPr>
              <a:t>Safety</a:t>
            </a:r>
            <a:r>
              <a:rPr lang="de-DE" dirty="0">
                <a:solidFill>
                  <a:prstClr val="white"/>
                </a:solidFill>
              </a:rPr>
              <a:t> </a:t>
            </a:r>
            <a:r>
              <a:rPr lang="de-DE" dirty="0" err="1">
                <a:solidFill>
                  <a:prstClr val="white"/>
                </a:solidFill>
              </a:rPr>
              <a:t>Xperts</a:t>
            </a:r>
            <a:endParaRPr lang="de-DE" dirty="0">
              <a:solidFill>
                <a:prstClr val="white"/>
              </a:solidFill>
            </a:endParaRPr>
          </a:p>
        </p:txBody>
      </p:sp>
    </p:spTree>
    <p:extLst>
      <p:ext uri="{BB962C8B-B14F-4D97-AF65-F5344CB8AC3E}">
        <p14:creationId xmlns:p14="http://schemas.microsoft.com/office/powerpoint/2010/main" val="12842337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6DBE9B00-7E03-47FD-8AFB-B54333FDA14F}"/>
              </a:ext>
            </a:extLst>
          </p:cNvPr>
          <p:cNvSpPr>
            <a:spLocks noGrp="1"/>
          </p:cNvSpPr>
          <p:nvPr>
            <p:ph idx="1"/>
          </p:nvPr>
        </p:nvSpPr>
        <p:spPr/>
        <p:txBody>
          <a:bodyPr/>
          <a:lstStyle/>
          <a:p>
            <a:r>
              <a:rPr lang="de-DE" b="1" dirty="0"/>
              <a:t>Betriebe können Fachkräften halten</a:t>
            </a:r>
            <a:br>
              <a:rPr lang="de-DE" dirty="0"/>
            </a:br>
            <a:r>
              <a:rPr lang="de-DE" dirty="0"/>
              <a:t>Arbeitskraft und fachkundiges Personal bleiben dem Betrieb erhalten. Mitarbeiter mit Vorerkrankungen oder ältere Mitarbeiter mit Leistungseinschränkungen können länger beschäftigt werden.</a:t>
            </a:r>
            <a:br>
              <a:rPr lang="de-DE" dirty="0"/>
            </a:br>
            <a:r>
              <a:rPr lang="de-DE" dirty="0"/>
              <a:t> </a:t>
            </a:r>
          </a:p>
          <a:p>
            <a:r>
              <a:rPr lang="de-DE" b="1" dirty="0"/>
              <a:t>Fehlzeiten werden reduziert</a:t>
            </a:r>
            <a:br>
              <a:rPr lang="de-DE" dirty="0"/>
            </a:br>
            <a:r>
              <a:rPr lang="de-DE" dirty="0"/>
              <a:t>Gleichzeitig werden Ausfalltage reduziert, indem Überforderungen aufgrund von krankheitsbedingten Einschränkungen reduziert werden.</a:t>
            </a:r>
          </a:p>
          <a:p>
            <a:pPr marL="0" indent="0">
              <a:buNone/>
            </a:pPr>
            <a:endParaRPr lang="de-DE" dirty="0"/>
          </a:p>
          <a:p>
            <a:r>
              <a:rPr lang="de-DE" b="1" dirty="0"/>
              <a:t>Arbeitsbedingungen können sich für ALLE Mitarbeiter verbessern</a:t>
            </a:r>
            <a:br>
              <a:rPr lang="de-DE" dirty="0"/>
            </a:br>
            <a:r>
              <a:rPr lang="de-DE" dirty="0"/>
              <a:t>Durch die individuelle Auswertung des Einzelfalls kann es quasi als Nebeneffekt zu einer Verbesserung der Arbeitsbedingungen für alle Mitarbeiter kommen, z.B. wenn Maßnahmen zur Verbesserung der Ergonomie durchgeführt werden.</a:t>
            </a:r>
          </a:p>
          <a:p>
            <a:endParaRPr lang="de-DE" dirty="0"/>
          </a:p>
        </p:txBody>
      </p:sp>
      <p:sp>
        <p:nvSpPr>
          <p:cNvPr id="3" name="Foliennummernplatzhalter 2">
            <a:extLst>
              <a:ext uri="{FF2B5EF4-FFF2-40B4-BE49-F238E27FC236}">
                <a16:creationId xmlns:a16="http://schemas.microsoft.com/office/drawing/2014/main" id="{5E723B4F-45CD-4B0F-BC20-03BC5D339B4D}"/>
              </a:ext>
            </a:extLst>
          </p:cNvPr>
          <p:cNvSpPr>
            <a:spLocks noGrp="1"/>
          </p:cNvSpPr>
          <p:nvPr>
            <p:ph type="sldNum" sz="quarter" idx="12"/>
          </p:nvPr>
        </p:nvSpPr>
        <p:spPr/>
        <p:txBody>
          <a:bodyPr/>
          <a:lstStyle/>
          <a:p>
            <a:fld id="{9564BF1B-7A00-4FDB-9ACC-13A0BEC11AB6}" type="slidenum">
              <a:rPr lang="de-DE" smtClean="0"/>
              <a:pPr/>
              <a:t>17</a:t>
            </a:fld>
            <a:endParaRPr lang="de-DE" dirty="0"/>
          </a:p>
        </p:txBody>
      </p:sp>
      <p:sp>
        <p:nvSpPr>
          <p:cNvPr id="8" name="Titel 4">
            <a:extLst>
              <a:ext uri="{FF2B5EF4-FFF2-40B4-BE49-F238E27FC236}">
                <a16:creationId xmlns:a16="http://schemas.microsoft.com/office/drawing/2014/main" id="{DD40B426-D747-4ED0-8723-8C8C05B8D9B3}"/>
              </a:ext>
            </a:extLst>
          </p:cNvPr>
          <p:cNvSpPr>
            <a:spLocks noGrp="1"/>
          </p:cNvSpPr>
          <p:nvPr>
            <p:ph type="title"/>
          </p:nvPr>
        </p:nvSpPr>
        <p:spPr>
          <a:xfrm>
            <a:off x="468000" y="90000"/>
            <a:ext cx="8676000" cy="907200"/>
          </a:xfrm>
        </p:spPr>
        <p:txBody>
          <a:bodyPr/>
          <a:lstStyle/>
          <a:p>
            <a:r>
              <a:rPr lang="de-DE" dirty="0"/>
              <a:t>Fazit: Ein BEM ist eine Win-Win-Situation für alle</a:t>
            </a:r>
          </a:p>
        </p:txBody>
      </p:sp>
      <p:sp>
        <p:nvSpPr>
          <p:cNvPr id="5" name="Fußzeilenplatzhalter 3">
            <a:extLst>
              <a:ext uri="{FF2B5EF4-FFF2-40B4-BE49-F238E27FC236}">
                <a16:creationId xmlns:a16="http://schemas.microsoft.com/office/drawing/2014/main" id="{A75C364E-A240-EE62-EC8F-FA706E39BD60}"/>
              </a:ext>
            </a:extLst>
          </p:cNvPr>
          <p:cNvSpPr>
            <a:spLocks noGrp="1"/>
          </p:cNvSpPr>
          <p:nvPr>
            <p:ph type="ftr" sz="quarter" idx="13"/>
          </p:nvPr>
        </p:nvSpPr>
        <p:spPr>
          <a:xfrm>
            <a:off x="468000" y="6525344"/>
            <a:ext cx="8002800" cy="252000"/>
          </a:xfrm>
        </p:spPr>
        <p:txBody>
          <a:bodyPr/>
          <a:lstStyle/>
          <a:p>
            <a:r>
              <a:rPr lang="de-DE" dirty="0">
                <a:solidFill>
                  <a:prstClr val="white"/>
                </a:solidFill>
              </a:rPr>
              <a:t>© 2026 – </a:t>
            </a:r>
            <a:r>
              <a:rPr lang="de-DE" dirty="0" err="1">
                <a:solidFill>
                  <a:prstClr val="white"/>
                </a:solidFill>
              </a:rPr>
              <a:t>Safety</a:t>
            </a:r>
            <a:r>
              <a:rPr lang="de-DE" dirty="0">
                <a:solidFill>
                  <a:prstClr val="white"/>
                </a:solidFill>
              </a:rPr>
              <a:t> </a:t>
            </a:r>
            <a:r>
              <a:rPr lang="de-DE" dirty="0" err="1">
                <a:solidFill>
                  <a:prstClr val="white"/>
                </a:solidFill>
              </a:rPr>
              <a:t>Xperts</a:t>
            </a:r>
            <a:endParaRPr lang="de-DE" dirty="0">
              <a:solidFill>
                <a:prstClr val="white"/>
              </a:solidFill>
            </a:endParaRPr>
          </a:p>
        </p:txBody>
      </p:sp>
    </p:spTree>
    <p:extLst>
      <p:ext uri="{BB962C8B-B14F-4D97-AF65-F5344CB8AC3E}">
        <p14:creationId xmlns:p14="http://schemas.microsoft.com/office/powerpoint/2010/main" val="15097625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6DBE9B00-7E03-47FD-8AFB-B54333FDA14F}"/>
              </a:ext>
            </a:extLst>
          </p:cNvPr>
          <p:cNvSpPr>
            <a:spLocks noGrp="1"/>
          </p:cNvSpPr>
          <p:nvPr>
            <p:ph idx="1"/>
          </p:nvPr>
        </p:nvSpPr>
        <p:spPr/>
        <p:txBody>
          <a:bodyPr/>
          <a:lstStyle/>
          <a:p>
            <a:r>
              <a:rPr lang="de-DE" b="1" dirty="0"/>
              <a:t>BEM steigert die Zufriedenheit und Motivation der Mitarbeiter</a:t>
            </a:r>
            <a:br>
              <a:rPr lang="de-DE" dirty="0"/>
            </a:br>
            <a:r>
              <a:rPr lang="de-DE" dirty="0"/>
              <a:t>Der BEM-Prozess wird von den Mitarbeitern als „Kümmern“ durch den Arbeitgeber wahrgenommen, die Zufriedenheit steigt.</a:t>
            </a:r>
            <a:br>
              <a:rPr lang="de-DE" dirty="0"/>
            </a:br>
            <a:endParaRPr lang="de-DE" dirty="0"/>
          </a:p>
          <a:p>
            <a:r>
              <a:rPr lang="de-DE" b="1" dirty="0"/>
              <a:t>Betriebe mit gutem BEM sind attraktiver für potenzielle Bewerber</a:t>
            </a:r>
            <a:br>
              <a:rPr lang="de-DE" dirty="0"/>
            </a:br>
            <a:r>
              <a:rPr lang="de-DE" dirty="0"/>
              <a:t>Der Betrieb erhält ein positives Image durch den fairen Umgang mit gesundheitlich beeinträchtigten Mitarbeitern. Potentielle Mitarbeiter wählen ihren Arbeitsplatz zunehmend auch nach ethischen Kriterien aus. Dies kann daher einen Vorteil im hart umkämpften Fachkräftemarkt bringen.</a:t>
            </a:r>
          </a:p>
          <a:p>
            <a:endParaRPr lang="de-DE" dirty="0"/>
          </a:p>
        </p:txBody>
      </p:sp>
      <p:sp>
        <p:nvSpPr>
          <p:cNvPr id="3" name="Foliennummernplatzhalter 2">
            <a:extLst>
              <a:ext uri="{FF2B5EF4-FFF2-40B4-BE49-F238E27FC236}">
                <a16:creationId xmlns:a16="http://schemas.microsoft.com/office/drawing/2014/main" id="{5E723B4F-45CD-4B0F-BC20-03BC5D339B4D}"/>
              </a:ext>
            </a:extLst>
          </p:cNvPr>
          <p:cNvSpPr>
            <a:spLocks noGrp="1"/>
          </p:cNvSpPr>
          <p:nvPr>
            <p:ph type="sldNum" sz="quarter" idx="12"/>
          </p:nvPr>
        </p:nvSpPr>
        <p:spPr/>
        <p:txBody>
          <a:bodyPr/>
          <a:lstStyle/>
          <a:p>
            <a:fld id="{9564BF1B-7A00-4FDB-9ACC-13A0BEC11AB6}" type="slidenum">
              <a:rPr lang="de-DE" smtClean="0"/>
              <a:pPr/>
              <a:t>18</a:t>
            </a:fld>
            <a:endParaRPr lang="de-DE" dirty="0"/>
          </a:p>
        </p:txBody>
      </p:sp>
      <p:sp>
        <p:nvSpPr>
          <p:cNvPr id="7" name="Titel 4">
            <a:extLst>
              <a:ext uri="{FF2B5EF4-FFF2-40B4-BE49-F238E27FC236}">
                <a16:creationId xmlns:a16="http://schemas.microsoft.com/office/drawing/2014/main" id="{1B5975EC-971C-4183-A129-9E354F62F980}"/>
              </a:ext>
            </a:extLst>
          </p:cNvPr>
          <p:cNvSpPr>
            <a:spLocks noGrp="1"/>
          </p:cNvSpPr>
          <p:nvPr>
            <p:ph type="title"/>
          </p:nvPr>
        </p:nvSpPr>
        <p:spPr>
          <a:xfrm>
            <a:off x="468000" y="90000"/>
            <a:ext cx="8676000" cy="907200"/>
          </a:xfrm>
        </p:spPr>
        <p:txBody>
          <a:bodyPr/>
          <a:lstStyle/>
          <a:p>
            <a:r>
              <a:rPr lang="de-DE" dirty="0"/>
              <a:t>Fazit: Ein BEM ist eine Win-Win-Situation für alle</a:t>
            </a:r>
          </a:p>
        </p:txBody>
      </p:sp>
      <p:sp>
        <p:nvSpPr>
          <p:cNvPr id="5" name="Fußzeilenplatzhalter 3">
            <a:extLst>
              <a:ext uri="{FF2B5EF4-FFF2-40B4-BE49-F238E27FC236}">
                <a16:creationId xmlns:a16="http://schemas.microsoft.com/office/drawing/2014/main" id="{50430C40-9111-04D5-7F86-86A6716FFF9E}"/>
              </a:ext>
            </a:extLst>
          </p:cNvPr>
          <p:cNvSpPr>
            <a:spLocks noGrp="1"/>
          </p:cNvSpPr>
          <p:nvPr>
            <p:ph type="ftr" sz="quarter" idx="13"/>
          </p:nvPr>
        </p:nvSpPr>
        <p:spPr>
          <a:xfrm>
            <a:off x="468000" y="6525344"/>
            <a:ext cx="8002800" cy="252000"/>
          </a:xfrm>
        </p:spPr>
        <p:txBody>
          <a:bodyPr/>
          <a:lstStyle/>
          <a:p>
            <a:r>
              <a:rPr lang="de-DE" dirty="0">
                <a:solidFill>
                  <a:prstClr val="white"/>
                </a:solidFill>
              </a:rPr>
              <a:t>© 2026 – </a:t>
            </a:r>
            <a:r>
              <a:rPr lang="de-DE" dirty="0" err="1">
                <a:solidFill>
                  <a:prstClr val="white"/>
                </a:solidFill>
              </a:rPr>
              <a:t>Safety</a:t>
            </a:r>
            <a:r>
              <a:rPr lang="de-DE" dirty="0">
                <a:solidFill>
                  <a:prstClr val="white"/>
                </a:solidFill>
              </a:rPr>
              <a:t> </a:t>
            </a:r>
            <a:r>
              <a:rPr lang="de-DE" dirty="0" err="1">
                <a:solidFill>
                  <a:prstClr val="white"/>
                </a:solidFill>
              </a:rPr>
              <a:t>Xperts</a:t>
            </a:r>
            <a:endParaRPr lang="de-DE" dirty="0">
              <a:solidFill>
                <a:prstClr val="white"/>
              </a:solidFill>
            </a:endParaRPr>
          </a:p>
        </p:txBody>
      </p:sp>
    </p:spTree>
    <p:extLst>
      <p:ext uri="{BB962C8B-B14F-4D97-AF65-F5344CB8AC3E}">
        <p14:creationId xmlns:p14="http://schemas.microsoft.com/office/powerpoint/2010/main" val="36953044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C44E9A-B941-4892-9966-5D2276AF5BAD}"/>
              </a:ext>
            </a:extLst>
          </p:cNvPr>
          <p:cNvSpPr>
            <a:spLocks noGrp="1"/>
          </p:cNvSpPr>
          <p:nvPr>
            <p:ph type="ctrTitle"/>
          </p:nvPr>
        </p:nvSpPr>
        <p:spPr/>
        <p:txBody>
          <a:bodyPr/>
          <a:lstStyle/>
          <a:p>
            <a:endParaRPr lang="de-DE"/>
          </a:p>
        </p:txBody>
      </p:sp>
    </p:spTree>
    <p:extLst>
      <p:ext uri="{BB962C8B-B14F-4D97-AF65-F5344CB8AC3E}">
        <p14:creationId xmlns:p14="http://schemas.microsoft.com/office/powerpoint/2010/main" val="3996248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6DBE9B00-7E03-47FD-8AFB-B54333FDA14F}"/>
              </a:ext>
            </a:extLst>
          </p:cNvPr>
          <p:cNvSpPr>
            <a:spLocks noGrp="1"/>
          </p:cNvSpPr>
          <p:nvPr>
            <p:ph idx="1"/>
          </p:nvPr>
        </p:nvSpPr>
        <p:spPr/>
        <p:txBody>
          <a:bodyPr/>
          <a:lstStyle/>
          <a:p>
            <a:pPr marL="358775" indent="-358775"/>
            <a:r>
              <a:rPr lang="de-DE" sz="2400" dirty="0"/>
              <a:t>Lange Arbeitsunfähigkeit </a:t>
            </a:r>
            <a:r>
              <a:rPr lang="de-DE" sz="2400" b="1" dirty="0"/>
              <a:t>belastet</a:t>
            </a:r>
            <a:r>
              <a:rPr lang="de-DE" sz="2400" dirty="0"/>
              <a:t> </a:t>
            </a:r>
            <a:r>
              <a:rPr lang="de-DE" sz="2400" b="1" dirty="0"/>
              <a:t>die erkrankten Mitarbeiter</a:t>
            </a:r>
            <a:r>
              <a:rPr lang="de-DE" sz="2400" dirty="0"/>
              <a:t>, die um ihren Arbeitsplatz fürchten</a:t>
            </a:r>
          </a:p>
          <a:p>
            <a:pPr marL="358775" indent="-358775"/>
            <a:r>
              <a:rPr lang="de-DE" sz="2400" dirty="0"/>
              <a:t>Lange Arbeitsunfähigkeit </a:t>
            </a:r>
            <a:r>
              <a:rPr lang="de-DE" sz="2400" b="1" dirty="0"/>
              <a:t>belastet die Kollegen</a:t>
            </a:r>
            <a:r>
              <a:rPr lang="de-DE" sz="2400" dirty="0"/>
              <a:t>, die entstehende Engpässe durch Mehrarbeit ausgleichen</a:t>
            </a:r>
          </a:p>
          <a:p>
            <a:pPr marL="358775" indent="-358775"/>
            <a:r>
              <a:rPr lang="de-DE" sz="2400" dirty="0"/>
              <a:t>Lange Arbeitsunfähigkeit </a:t>
            </a:r>
            <a:r>
              <a:rPr lang="de-DE" sz="2400" b="1" dirty="0"/>
              <a:t>belastet Arbeitgeber </a:t>
            </a:r>
            <a:r>
              <a:rPr lang="de-DE" sz="2400" dirty="0"/>
              <a:t>durch Produktionsausfall und Kosten für Ersatzpersonal</a:t>
            </a:r>
          </a:p>
          <a:p>
            <a:endParaRPr lang="de-DE" sz="1600" dirty="0"/>
          </a:p>
          <a:p>
            <a:pPr marL="358775" indent="-358775">
              <a:buFont typeface="Wingdings" panose="05000000000000000000" pitchFamily="2" charset="2"/>
              <a:buChar char="à"/>
            </a:pPr>
            <a:r>
              <a:rPr lang="de-DE" sz="2400" dirty="0">
                <a:solidFill>
                  <a:schemeClr val="accent2"/>
                </a:solidFill>
              </a:rPr>
              <a:t>Ein gutes betriebliches Eingliederungsmanagement (BEM) hilft, Arbeitskraft und Arbeitsplätze dauerhaft zu erhalten und ist daher ein Gewinn für alle.</a:t>
            </a:r>
          </a:p>
        </p:txBody>
      </p:sp>
      <p:sp>
        <p:nvSpPr>
          <p:cNvPr id="3" name="Foliennummernplatzhalter 2">
            <a:extLst>
              <a:ext uri="{FF2B5EF4-FFF2-40B4-BE49-F238E27FC236}">
                <a16:creationId xmlns:a16="http://schemas.microsoft.com/office/drawing/2014/main" id="{5E723B4F-45CD-4B0F-BC20-03BC5D339B4D}"/>
              </a:ext>
            </a:extLst>
          </p:cNvPr>
          <p:cNvSpPr>
            <a:spLocks noGrp="1"/>
          </p:cNvSpPr>
          <p:nvPr>
            <p:ph type="sldNum" sz="quarter" idx="12"/>
          </p:nvPr>
        </p:nvSpPr>
        <p:spPr/>
        <p:txBody>
          <a:bodyPr/>
          <a:lstStyle/>
          <a:p>
            <a:fld id="{9564BF1B-7A00-4FDB-9ACC-13A0BEC11AB6}" type="slidenum">
              <a:rPr lang="de-DE" smtClean="0"/>
              <a:pPr/>
              <a:t>2</a:t>
            </a:fld>
            <a:endParaRPr lang="de-DE" dirty="0"/>
          </a:p>
        </p:txBody>
      </p:sp>
      <p:sp>
        <p:nvSpPr>
          <p:cNvPr id="5" name="Titel 4">
            <a:extLst>
              <a:ext uri="{FF2B5EF4-FFF2-40B4-BE49-F238E27FC236}">
                <a16:creationId xmlns:a16="http://schemas.microsoft.com/office/drawing/2014/main" id="{22F5437D-599C-4D75-A745-FD02EAA5F90A}"/>
              </a:ext>
            </a:extLst>
          </p:cNvPr>
          <p:cNvSpPr>
            <a:spLocks noGrp="1"/>
          </p:cNvSpPr>
          <p:nvPr>
            <p:ph type="title"/>
          </p:nvPr>
        </p:nvSpPr>
        <p:spPr/>
        <p:txBody>
          <a:bodyPr/>
          <a:lstStyle/>
          <a:p>
            <a:r>
              <a:rPr lang="de-DE" dirty="0"/>
              <a:t>Lange Arbeitsunfähigkeit als Herausforderung</a:t>
            </a:r>
          </a:p>
        </p:txBody>
      </p:sp>
      <p:sp>
        <p:nvSpPr>
          <p:cNvPr id="4" name="Fußzeilenplatzhalter 3">
            <a:extLst>
              <a:ext uri="{FF2B5EF4-FFF2-40B4-BE49-F238E27FC236}">
                <a16:creationId xmlns:a16="http://schemas.microsoft.com/office/drawing/2014/main" id="{4754ACA6-744E-4306-93BE-8EE8E9A06641}"/>
              </a:ext>
            </a:extLst>
          </p:cNvPr>
          <p:cNvSpPr>
            <a:spLocks noGrp="1"/>
          </p:cNvSpPr>
          <p:nvPr>
            <p:ph type="ftr" sz="quarter" idx="13"/>
          </p:nvPr>
        </p:nvSpPr>
        <p:spPr/>
        <p:txBody>
          <a:bodyPr/>
          <a:lstStyle/>
          <a:p>
            <a:r>
              <a:rPr lang="de-DE" dirty="0">
                <a:solidFill>
                  <a:prstClr val="white"/>
                </a:solidFill>
              </a:rPr>
              <a:t>© 2026 – </a:t>
            </a:r>
            <a:r>
              <a:rPr lang="de-DE" dirty="0" err="1">
                <a:solidFill>
                  <a:prstClr val="white"/>
                </a:solidFill>
              </a:rPr>
              <a:t>Safety</a:t>
            </a:r>
            <a:r>
              <a:rPr lang="de-DE" dirty="0">
                <a:solidFill>
                  <a:prstClr val="white"/>
                </a:solidFill>
              </a:rPr>
              <a:t> </a:t>
            </a:r>
            <a:r>
              <a:rPr lang="de-DE" dirty="0" err="1">
                <a:solidFill>
                  <a:prstClr val="white"/>
                </a:solidFill>
              </a:rPr>
              <a:t>Xperts</a:t>
            </a:r>
            <a:endParaRPr lang="de-DE" dirty="0">
              <a:solidFill>
                <a:prstClr val="white"/>
              </a:solidFill>
            </a:endParaRPr>
          </a:p>
        </p:txBody>
      </p:sp>
    </p:spTree>
    <p:extLst>
      <p:ext uri="{BB962C8B-B14F-4D97-AF65-F5344CB8AC3E}">
        <p14:creationId xmlns:p14="http://schemas.microsoft.com/office/powerpoint/2010/main" val="2818411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6DBE9B00-7E03-47FD-8AFB-B54333FDA14F}"/>
              </a:ext>
            </a:extLst>
          </p:cNvPr>
          <p:cNvSpPr>
            <a:spLocks noGrp="1"/>
          </p:cNvSpPr>
          <p:nvPr>
            <p:ph idx="1"/>
          </p:nvPr>
        </p:nvSpPr>
        <p:spPr/>
        <p:txBody>
          <a:bodyPr/>
          <a:lstStyle/>
          <a:p>
            <a:r>
              <a:rPr lang="de-DE" sz="2400" dirty="0"/>
              <a:t>Im Jahr 2024 war jeder Arbeitnehmer </a:t>
            </a:r>
            <a:r>
              <a:rPr lang="de-DE" sz="2400" b="1" dirty="0"/>
              <a:t>durchschnittlich 20,8 Tage </a:t>
            </a:r>
            <a:r>
              <a:rPr lang="de-DE" sz="2400" dirty="0"/>
              <a:t>im Jahr krank.</a:t>
            </a:r>
            <a:br>
              <a:rPr lang="de-DE" sz="2400" dirty="0"/>
            </a:br>
            <a:endParaRPr lang="de-DE" sz="2400" dirty="0"/>
          </a:p>
          <a:p>
            <a:r>
              <a:rPr lang="de-DE" sz="2400" dirty="0"/>
              <a:t>Bundesweit wurden 2024 insgesamt </a:t>
            </a:r>
            <a:r>
              <a:rPr lang="de-DE" sz="2400" b="1" dirty="0"/>
              <a:t>881,5 Millionen Arbeitsunfähigkeitstage</a:t>
            </a:r>
            <a:r>
              <a:rPr lang="de-DE" sz="2400" dirty="0"/>
              <a:t> gezählt!</a:t>
            </a:r>
            <a:br>
              <a:rPr lang="de-DE" sz="2400" dirty="0"/>
            </a:br>
            <a:endParaRPr lang="de-DE" sz="2400" dirty="0"/>
          </a:p>
          <a:p>
            <a:r>
              <a:rPr lang="de-DE" sz="2400" dirty="0"/>
              <a:t>Die Bundesanstalt für Arbeitsmedizin und Arbeitsschutz (</a:t>
            </a:r>
            <a:r>
              <a:rPr lang="de-DE" sz="2400" dirty="0" err="1"/>
              <a:t>baua</a:t>
            </a:r>
            <a:r>
              <a:rPr lang="de-DE" sz="2400" dirty="0"/>
              <a:t>) schätzt die </a:t>
            </a:r>
            <a:r>
              <a:rPr lang="de-DE" sz="2400" b="1" dirty="0"/>
              <a:t>Kosten</a:t>
            </a:r>
            <a:r>
              <a:rPr lang="de-DE" sz="2400" dirty="0"/>
              <a:t> für den resultierenden Produktionsausfall bundesweit auf insgesamt </a:t>
            </a:r>
            <a:r>
              <a:rPr lang="de-DE" sz="2400" b="1" dirty="0"/>
              <a:t>134 Milliarden </a:t>
            </a:r>
            <a:r>
              <a:rPr lang="de-DE" sz="2400" dirty="0"/>
              <a:t>Euro.</a:t>
            </a:r>
          </a:p>
        </p:txBody>
      </p:sp>
      <p:sp>
        <p:nvSpPr>
          <p:cNvPr id="3" name="Foliennummernplatzhalter 2">
            <a:extLst>
              <a:ext uri="{FF2B5EF4-FFF2-40B4-BE49-F238E27FC236}">
                <a16:creationId xmlns:a16="http://schemas.microsoft.com/office/drawing/2014/main" id="{5E723B4F-45CD-4B0F-BC20-03BC5D339B4D}"/>
              </a:ext>
            </a:extLst>
          </p:cNvPr>
          <p:cNvSpPr>
            <a:spLocks noGrp="1"/>
          </p:cNvSpPr>
          <p:nvPr>
            <p:ph type="sldNum" sz="quarter" idx="12"/>
          </p:nvPr>
        </p:nvSpPr>
        <p:spPr/>
        <p:txBody>
          <a:bodyPr/>
          <a:lstStyle/>
          <a:p>
            <a:fld id="{9564BF1B-7A00-4FDB-9ACC-13A0BEC11AB6}" type="slidenum">
              <a:rPr lang="de-DE" smtClean="0"/>
              <a:pPr/>
              <a:t>3</a:t>
            </a:fld>
            <a:endParaRPr lang="de-DE" dirty="0"/>
          </a:p>
        </p:txBody>
      </p:sp>
      <p:sp>
        <p:nvSpPr>
          <p:cNvPr id="5" name="Titel 4">
            <a:extLst>
              <a:ext uri="{FF2B5EF4-FFF2-40B4-BE49-F238E27FC236}">
                <a16:creationId xmlns:a16="http://schemas.microsoft.com/office/drawing/2014/main" id="{22F5437D-599C-4D75-A745-FD02EAA5F90A}"/>
              </a:ext>
            </a:extLst>
          </p:cNvPr>
          <p:cNvSpPr>
            <a:spLocks noGrp="1"/>
          </p:cNvSpPr>
          <p:nvPr>
            <p:ph type="title"/>
          </p:nvPr>
        </p:nvSpPr>
        <p:spPr/>
        <p:txBody>
          <a:bodyPr/>
          <a:lstStyle/>
          <a:p>
            <a:r>
              <a:rPr lang="de-DE" dirty="0"/>
              <a:t>Zahlen, Daten, Fakten rund um Arbeitsunfähigkeit</a:t>
            </a:r>
          </a:p>
        </p:txBody>
      </p:sp>
      <p:sp>
        <p:nvSpPr>
          <p:cNvPr id="6" name="Fußzeilenplatzhalter 3">
            <a:extLst>
              <a:ext uri="{FF2B5EF4-FFF2-40B4-BE49-F238E27FC236}">
                <a16:creationId xmlns:a16="http://schemas.microsoft.com/office/drawing/2014/main" id="{64F5A816-B777-5300-75EA-0F152E175739}"/>
              </a:ext>
            </a:extLst>
          </p:cNvPr>
          <p:cNvSpPr>
            <a:spLocks noGrp="1"/>
          </p:cNvSpPr>
          <p:nvPr>
            <p:ph type="ftr" sz="quarter" idx="13"/>
          </p:nvPr>
        </p:nvSpPr>
        <p:spPr>
          <a:xfrm>
            <a:off x="468000" y="6525344"/>
            <a:ext cx="8002800" cy="252000"/>
          </a:xfrm>
        </p:spPr>
        <p:txBody>
          <a:bodyPr/>
          <a:lstStyle/>
          <a:p>
            <a:r>
              <a:rPr lang="de-DE" dirty="0">
                <a:solidFill>
                  <a:prstClr val="white"/>
                </a:solidFill>
              </a:rPr>
              <a:t>© 2026 – </a:t>
            </a:r>
            <a:r>
              <a:rPr lang="de-DE" dirty="0" err="1">
                <a:solidFill>
                  <a:prstClr val="white"/>
                </a:solidFill>
              </a:rPr>
              <a:t>Safety</a:t>
            </a:r>
            <a:r>
              <a:rPr lang="de-DE" dirty="0">
                <a:solidFill>
                  <a:prstClr val="white"/>
                </a:solidFill>
              </a:rPr>
              <a:t> </a:t>
            </a:r>
            <a:r>
              <a:rPr lang="de-DE" dirty="0" err="1">
                <a:solidFill>
                  <a:prstClr val="white"/>
                </a:solidFill>
              </a:rPr>
              <a:t>Xperts</a:t>
            </a:r>
            <a:endParaRPr lang="de-DE" dirty="0">
              <a:solidFill>
                <a:prstClr val="white"/>
              </a:solidFill>
            </a:endParaRPr>
          </a:p>
        </p:txBody>
      </p:sp>
    </p:spTree>
    <p:extLst>
      <p:ext uri="{BB962C8B-B14F-4D97-AF65-F5344CB8AC3E}">
        <p14:creationId xmlns:p14="http://schemas.microsoft.com/office/powerpoint/2010/main" val="2532342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6DBE9B00-7E03-47FD-8AFB-B54333FDA14F}"/>
              </a:ext>
            </a:extLst>
          </p:cNvPr>
          <p:cNvSpPr>
            <a:spLocks noGrp="1"/>
          </p:cNvSpPr>
          <p:nvPr>
            <p:ph idx="1"/>
          </p:nvPr>
        </p:nvSpPr>
        <p:spPr/>
        <p:txBody>
          <a:bodyPr/>
          <a:lstStyle/>
          <a:p>
            <a:r>
              <a:rPr lang="de-DE" sz="2400" dirty="0"/>
              <a:t>In Deutschland steigt das Durchschnittsalter der Bevölkerung seit vielen Jahren an.</a:t>
            </a:r>
          </a:p>
          <a:p>
            <a:r>
              <a:rPr lang="de-DE" sz="2400" dirty="0"/>
              <a:t>2025 waren mehr als </a:t>
            </a:r>
            <a:r>
              <a:rPr lang="de-DE" sz="2400" b="1" dirty="0"/>
              <a:t>24 % der  sozialversicherungspflichtig Beschäftigten 55 Jahre und älter</a:t>
            </a:r>
            <a:r>
              <a:rPr lang="de-DE" sz="2400" dirty="0"/>
              <a:t>.</a:t>
            </a:r>
          </a:p>
          <a:p>
            <a:r>
              <a:rPr lang="de-DE" sz="2400" dirty="0"/>
              <a:t>Studien zeigen, dass der </a:t>
            </a:r>
            <a:r>
              <a:rPr lang="de-DE" sz="2400" b="1" dirty="0"/>
              <a:t>Krankenstand und durchschnittliche Dauer der Arbeitsunfähigkeit </a:t>
            </a:r>
            <a:r>
              <a:rPr lang="de-DE" sz="2400" dirty="0"/>
              <a:t>etwa ab dem 25. Lebensjahr mit zunehmendem Alter </a:t>
            </a:r>
            <a:r>
              <a:rPr lang="de-DE" sz="2400" b="1" dirty="0"/>
              <a:t>ansteigen</a:t>
            </a:r>
            <a:r>
              <a:rPr lang="de-DE" sz="2400" dirty="0"/>
              <a:t>.</a:t>
            </a:r>
          </a:p>
          <a:p>
            <a:pPr marL="0" indent="0">
              <a:buNone/>
            </a:pPr>
            <a:endParaRPr lang="de-DE" sz="2400" dirty="0">
              <a:solidFill>
                <a:schemeClr val="accent2"/>
              </a:solidFill>
              <a:sym typeface="Wingdings" panose="05000000000000000000" pitchFamily="2" charset="2"/>
            </a:endParaRPr>
          </a:p>
          <a:p>
            <a:pPr marL="358775" indent="-358775">
              <a:buNone/>
            </a:pPr>
            <a:r>
              <a:rPr lang="de-DE" sz="2400" dirty="0">
                <a:solidFill>
                  <a:schemeClr val="accent2"/>
                </a:solidFill>
                <a:sym typeface="Wingdings" panose="05000000000000000000" pitchFamily="2" charset="2"/>
              </a:rPr>
              <a:t> </a:t>
            </a:r>
            <a:r>
              <a:rPr lang="de-DE" sz="2400" dirty="0">
                <a:solidFill>
                  <a:schemeClr val="accent2"/>
                </a:solidFill>
              </a:rPr>
              <a:t>Arbeitgeber müssen damit rechnen, dass die Zahl der Arbeitsunfähigkeitstage weiter ansteigt, wenn der Betrieb keine Maßnahmen ergreift.</a:t>
            </a:r>
          </a:p>
          <a:p>
            <a:pPr marL="0" indent="0">
              <a:buNone/>
            </a:pPr>
            <a:endParaRPr lang="de-DE" dirty="0"/>
          </a:p>
        </p:txBody>
      </p:sp>
      <p:sp>
        <p:nvSpPr>
          <p:cNvPr id="3" name="Foliennummernplatzhalter 2">
            <a:extLst>
              <a:ext uri="{FF2B5EF4-FFF2-40B4-BE49-F238E27FC236}">
                <a16:creationId xmlns:a16="http://schemas.microsoft.com/office/drawing/2014/main" id="{5E723B4F-45CD-4B0F-BC20-03BC5D339B4D}"/>
              </a:ext>
            </a:extLst>
          </p:cNvPr>
          <p:cNvSpPr>
            <a:spLocks noGrp="1"/>
          </p:cNvSpPr>
          <p:nvPr>
            <p:ph type="sldNum" sz="quarter" idx="12"/>
          </p:nvPr>
        </p:nvSpPr>
        <p:spPr/>
        <p:txBody>
          <a:bodyPr/>
          <a:lstStyle/>
          <a:p>
            <a:fld id="{9564BF1B-7A00-4FDB-9ACC-13A0BEC11AB6}" type="slidenum">
              <a:rPr lang="de-DE" smtClean="0"/>
              <a:pPr/>
              <a:t>4</a:t>
            </a:fld>
            <a:endParaRPr lang="de-DE" dirty="0"/>
          </a:p>
        </p:txBody>
      </p:sp>
      <p:sp>
        <p:nvSpPr>
          <p:cNvPr id="8" name="Titel 4">
            <a:extLst>
              <a:ext uri="{FF2B5EF4-FFF2-40B4-BE49-F238E27FC236}">
                <a16:creationId xmlns:a16="http://schemas.microsoft.com/office/drawing/2014/main" id="{9D4BDCF6-EFEB-4F75-B203-C31A9A759E43}"/>
              </a:ext>
            </a:extLst>
          </p:cNvPr>
          <p:cNvSpPr>
            <a:spLocks noGrp="1"/>
          </p:cNvSpPr>
          <p:nvPr>
            <p:ph type="title"/>
          </p:nvPr>
        </p:nvSpPr>
        <p:spPr/>
        <p:txBody>
          <a:bodyPr/>
          <a:lstStyle/>
          <a:p>
            <a:r>
              <a:rPr lang="de-DE" dirty="0"/>
              <a:t>Der Einfluss des demografischen Wandels</a:t>
            </a:r>
          </a:p>
        </p:txBody>
      </p:sp>
      <p:sp>
        <p:nvSpPr>
          <p:cNvPr id="5" name="Fußzeilenplatzhalter 3">
            <a:extLst>
              <a:ext uri="{FF2B5EF4-FFF2-40B4-BE49-F238E27FC236}">
                <a16:creationId xmlns:a16="http://schemas.microsoft.com/office/drawing/2014/main" id="{CF17A71B-DEDE-F28C-2469-9AEDCB24FBE5}"/>
              </a:ext>
            </a:extLst>
          </p:cNvPr>
          <p:cNvSpPr>
            <a:spLocks noGrp="1"/>
          </p:cNvSpPr>
          <p:nvPr>
            <p:ph type="ftr" sz="quarter" idx="13"/>
          </p:nvPr>
        </p:nvSpPr>
        <p:spPr>
          <a:xfrm>
            <a:off x="468000" y="6525344"/>
            <a:ext cx="8002800" cy="252000"/>
          </a:xfrm>
        </p:spPr>
        <p:txBody>
          <a:bodyPr/>
          <a:lstStyle/>
          <a:p>
            <a:r>
              <a:rPr lang="de-DE" dirty="0">
                <a:solidFill>
                  <a:prstClr val="white"/>
                </a:solidFill>
              </a:rPr>
              <a:t>© 2026 – </a:t>
            </a:r>
            <a:r>
              <a:rPr lang="de-DE" dirty="0" err="1">
                <a:solidFill>
                  <a:prstClr val="white"/>
                </a:solidFill>
              </a:rPr>
              <a:t>Safety</a:t>
            </a:r>
            <a:r>
              <a:rPr lang="de-DE" dirty="0">
                <a:solidFill>
                  <a:prstClr val="white"/>
                </a:solidFill>
              </a:rPr>
              <a:t> </a:t>
            </a:r>
            <a:r>
              <a:rPr lang="de-DE" dirty="0" err="1">
                <a:solidFill>
                  <a:prstClr val="white"/>
                </a:solidFill>
              </a:rPr>
              <a:t>Xperts</a:t>
            </a:r>
            <a:endParaRPr lang="de-DE" dirty="0">
              <a:solidFill>
                <a:prstClr val="white"/>
              </a:solidFill>
            </a:endParaRPr>
          </a:p>
        </p:txBody>
      </p:sp>
    </p:spTree>
    <p:extLst>
      <p:ext uri="{BB962C8B-B14F-4D97-AF65-F5344CB8AC3E}">
        <p14:creationId xmlns:p14="http://schemas.microsoft.com/office/powerpoint/2010/main" val="4007486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6DBE9B00-7E03-47FD-8AFB-B54333FDA14F}"/>
              </a:ext>
            </a:extLst>
          </p:cNvPr>
          <p:cNvSpPr>
            <a:spLocks noGrp="1"/>
          </p:cNvSpPr>
          <p:nvPr>
            <p:ph idx="1"/>
          </p:nvPr>
        </p:nvSpPr>
        <p:spPr/>
        <p:txBody>
          <a:bodyPr/>
          <a:lstStyle/>
          <a:p>
            <a:pPr marL="0" indent="0">
              <a:spcAft>
                <a:spcPts val="600"/>
              </a:spcAft>
              <a:buNone/>
            </a:pPr>
            <a:r>
              <a:rPr lang="de-DE" sz="2200" dirty="0"/>
              <a:t>Eine wiederholte oder lange Arbeitsunfähigkeit ist unabhängig von der Art der Erkrankung eine Belastung – für den Mitarbeiter selbst, aber auch für den Betrieb:</a:t>
            </a:r>
          </a:p>
          <a:p>
            <a:pPr lvl="1">
              <a:spcBef>
                <a:spcPts val="600"/>
              </a:spcBef>
              <a:spcAft>
                <a:spcPts val="600"/>
              </a:spcAft>
              <a:buFont typeface="Wingdings" panose="05000000000000000000" pitchFamily="2" charset="2"/>
              <a:buChar char="§"/>
            </a:pPr>
            <a:r>
              <a:rPr lang="de-DE" sz="2200" dirty="0"/>
              <a:t>Erkrankte Mitarbeiter leiden darunter, nicht mehr so belastbar zu sein, wie vor Ihrer Krankheit</a:t>
            </a:r>
          </a:p>
          <a:p>
            <a:pPr lvl="1">
              <a:spcBef>
                <a:spcPts val="600"/>
              </a:spcBef>
              <a:spcAft>
                <a:spcPts val="600"/>
              </a:spcAft>
              <a:buFont typeface="Wingdings" panose="05000000000000000000" pitchFamily="2" charset="2"/>
              <a:buChar char="§"/>
            </a:pPr>
            <a:r>
              <a:rPr lang="de-DE" sz="2200" dirty="0"/>
              <a:t>Erkrankte Mitarbeiter haben Angst, ihre Arbeit zu verlieren</a:t>
            </a:r>
          </a:p>
          <a:p>
            <a:pPr lvl="1">
              <a:spcBef>
                <a:spcPts val="600"/>
              </a:spcBef>
              <a:spcAft>
                <a:spcPts val="600"/>
              </a:spcAft>
              <a:buFont typeface="Wingdings" panose="05000000000000000000" pitchFamily="2" charset="2"/>
              <a:buChar char="§"/>
            </a:pPr>
            <a:r>
              <a:rPr lang="de-DE" sz="2200" dirty="0"/>
              <a:t>Kollegen müssen zusätzliche Aufgaben übernehmen. Je länger der Zeitraum ist, desto eher kann sich bei Ihnen eine Überforderung einstellen. Im schlimmsten Fall fallen auch sie aus.</a:t>
            </a:r>
            <a:br>
              <a:rPr lang="de-DE" sz="2200" dirty="0"/>
            </a:br>
            <a:endParaRPr lang="de-DE" sz="2200" dirty="0"/>
          </a:p>
        </p:txBody>
      </p:sp>
      <p:sp>
        <p:nvSpPr>
          <p:cNvPr id="3" name="Foliennummernplatzhalter 2">
            <a:extLst>
              <a:ext uri="{FF2B5EF4-FFF2-40B4-BE49-F238E27FC236}">
                <a16:creationId xmlns:a16="http://schemas.microsoft.com/office/drawing/2014/main" id="{5E723B4F-45CD-4B0F-BC20-03BC5D339B4D}"/>
              </a:ext>
            </a:extLst>
          </p:cNvPr>
          <p:cNvSpPr>
            <a:spLocks noGrp="1"/>
          </p:cNvSpPr>
          <p:nvPr>
            <p:ph type="sldNum" sz="quarter" idx="12"/>
          </p:nvPr>
        </p:nvSpPr>
        <p:spPr/>
        <p:txBody>
          <a:bodyPr/>
          <a:lstStyle/>
          <a:p>
            <a:fld id="{9564BF1B-7A00-4FDB-9ACC-13A0BEC11AB6}" type="slidenum">
              <a:rPr lang="de-DE" smtClean="0"/>
              <a:pPr/>
              <a:t>5</a:t>
            </a:fld>
            <a:endParaRPr lang="de-DE" dirty="0"/>
          </a:p>
        </p:txBody>
      </p:sp>
      <p:sp>
        <p:nvSpPr>
          <p:cNvPr id="5" name="Titel 4">
            <a:extLst>
              <a:ext uri="{FF2B5EF4-FFF2-40B4-BE49-F238E27FC236}">
                <a16:creationId xmlns:a16="http://schemas.microsoft.com/office/drawing/2014/main" id="{22F5437D-599C-4D75-A745-FD02EAA5F90A}"/>
              </a:ext>
            </a:extLst>
          </p:cNvPr>
          <p:cNvSpPr>
            <a:spLocks noGrp="1"/>
          </p:cNvSpPr>
          <p:nvPr>
            <p:ph type="title"/>
          </p:nvPr>
        </p:nvSpPr>
        <p:spPr/>
        <p:txBody>
          <a:bodyPr/>
          <a:lstStyle/>
          <a:p>
            <a:r>
              <a:rPr lang="de-DE" dirty="0"/>
              <a:t>Lange Arbeitsunfähigkeit belastet den Mitarbeiter</a:t>
            </a:r>
          </a:p>
        </p:txBody>
      </p:sp>
      <p:sp>
        <p:nvSpPr>
          <p:cNvPr id="6" name="Fußzeilenplatzhalter 3">
            <a:extLst>
              <a:ext uri="{FF2B5EF4-FFF2-40B4-BE49-F238E27FC236}">
                <a16:creationId xmlns:a16="http://schemas.microsoft.com/office/drawing/2014/main" id="{4AA23DC5-21FB-E63E-42F6-A2FCB7D65477}"/>
              </a:ext>
            </a:extLst>
          </p:cNvPr>
          <p:cNvSpPr>
            <a:spLocks noGrp="1"/>
          </p:cNvSpPr>
          <p:nvPr>
            <p:ph type="ftr" sz="quarter" idx="13"/>
          </p:nvPr>
        </p:nvSpPr>
        <p:spPr>
          <a:xfrm>
            <a:off x="468000" y="6525344"/>
            <a:ext cx="8002800" cy="252000"/>
          </a:xfrm>
        </p:spPr>
        <p:txBody>
          <a:bodyPr/>
          <a:lstStyle/>
          <a:p>
            <a:r>
              <a:rPr lang="de-DE" dirty="0">
                <a:solidFill>
                  <a:prstClr val="white"/>
                </a:solidFill>
              </a:rPr>
              <a:t>© 2026 – </a:t>
            </a:r>
            <a:r>
              <a:rPr lang="de-DE" dirty="0" err="1">
                <a:solidFill>
                  <a:prstClr val="white"/>
                </a:solidFill>
              </a:rPr>
              <a:t>Safety</a:t>
            </a:r>
            <a:r>
              <a:rPr lang="de-DE" dirty="0">
                <a:solidFill>
                  <a:prstClr val="white"/>
                </a:solidFill>
              </a:rPr>
              <a:t> </a:t>
            </a:r>
            <a:r>
              <a:rPr lang="de-DE" dirty="0" err="1">
                <a:solidFill>
                  <a:prstClr val="white"/>
                </a:solidFill>
              </a:rPr>
              <a:t>Xperts</a:t>
            </a:r>
            <a:endParaRPr lang="de-DE" dirty="0">
              <a:solidFill>
                <a:prstClr val="white"/>
              </a:solidFill>
            </a:endParaRPr>
          </a:p>
        </p:txBody>
      </p:sp>
    </p:spTree>
    <p:extLst>
      <p:ext uri="{BB962C8B-B14F-4D97-AF65-F5344CB8AC3E}">
        <p14:creationId xmlns:p14="http://schemas.microsoft.com/office/powerpoint/2010/main" val="19795429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1">
            <a:extLst>
              <a:ext uri="{FF2B5EF4-FFF2-40B4-BE49-F238E27FC236}">
                <a16:creationId xmlns:a16="http://schemas.microsoft.com/office/drawing/2014/main" id="{99D6F8AC-52A3-4A1C-A404-B5C9A892A379}"/>
              </a:ext>
            </a:extLst>
          </p:cNvPr>
          <p:cNvSpPr>
            <a:spLocks noGrp="1"/>
          </p:cNvSpPr>
          <p:nvPr>
            <p:ph idx="1"/>
          </p:nvPr>
        </p:nvSpPr>
        <p:spPr/>
        <p:txBody>
          <a:bodyPr/>
          <a:lstStyle/>
          <a:p>
            <a:pPr>
              <a:spcAft>
                <a:spcPts val="600"/>
              </a:spcAft>
            </a:pPr>
            <a:r>
              <a:rPr lang="de-DE" sz="2200" dirty="0"/>
              <a:t>Im BEM-Verfahren wird geprüft, </a:t>
            </a:r>
            <a:r>
              <a:rPr lang="de-DE" sz="2200" b="1" dirty="0"/>
              <a:t>welche Probleme die aktuellen gesundheitlichen Einschränkungen des Mitarbeiter für seine aktuelle Tätigkeit </a:t>
            </a:r>
            <a:r>
              <a:rPr lang="de-DE" sz="2200" dirty="0"/>
              <a:t>bedeuten.</a:t>
            </a:r>
          </a:p>
          <a:p>
            <a:pPr>
              <a:spcAft>
                <a:spcPts val="600"/>
              </a:spcAft>
            </a:pPr>
            <a:r>
              <a:rPr lang="de-DE" sz="2200" b="1" dirty="0"/>
              <a:t>Gemeinsam</a:t>
            </a:r>
            <a:r>
              <a:rPr lang="de-DE" sz="2200" dirty="0"/>
              <a:t> versuchen Arbeitgeber und Mitarbeiter </a:t>
            </a:r>
            <a:r>
              <a:rPr lang="de-DE" sz="2200" b="1" dirty="0"/>
              <a:t>Lösungen</a:t>
            </a:r>
            <a:r>
              <a:rPr lang="de-DE" sz="2200" dirty="0"/>
              <a:t> zu finden, wie der Betrieb dabei unterstützen kann, die gesundheitlichen Einschränkungen zu überwinden.</a:t>
            </a:r>
          </a:p>
          <a:p>
            <a:pPr>
              <a:spcAft>
                <a:spcPts val="600"/>
              </a:spcAft>
            </a:pPr>
            <a:r>
              <a:rPr lang="de-DE" sz="2200" dirty="0"/>
              <a:t>Es gibt keine vorgefertigten Lösungen, die Maßnahmen werden </a:t>
            </a:r>
            <a:r>
              <a:rPr lang="de-DE" sz="2200" b="1" dirty="0"/>
              <a:t>individuell auf die Bedürfnisse des erkrankten Arbeitnehmers </a:t>
            </a:r>
            <a:r>
              <a:rPr lang="de-DE" sz="2200" dirty="0"/>
              <a:t>abgestimmt.</a:t>
            </a:r>
          </a:p>
          <a:p>
            <a:pPr>
              <a:spcAft>
                <a:spcPts val="600"/>
              </a:spcAft>
            </a:pPr>
            <a:r>
              <a:rPr lang="de-DE" sz="2200" dirty="0">
                <a:solidFill>
                  <a:schemeClr val="accent2"/>
                </a:solidFill>
              </a:rPr>
              <a:t>Für den betroffenen Mitarbeiter ist die Teilnahme freiwillig</a:t>
            </a:r>
            <a:r>
              <a:rPr lang="de-DE" sz="2200" dirty="0"/>
              <a:t>.</a:t>
            </a:r>
          </a:p>
        </p:txBody>
      </p:sp>
      <p:sp>
        <p:nvSpPr>
          <p:cNvPr id="2" name="Foliennummernplatzhalter 1">
            <a:extLst>
              <a:ext uri="{FF2B5EF4-FFF2-40B4-BE49-F238E27FC236}">
                <a16:creationId xmlns:a16="http://schemas.microsoft.com/office/drawing/2014/main" id="{D8000F4E-2DBD-4905-84F2-5A0BDAECD5B4}"/>
              </a:ext>
            </a:extLst>
          </p:cNvPr>
          <p:cNvSpPr>
            <a:spLocks noGrp="1"/>
          </p:cNvSpPr>
          <p:nvPr>
            <p:ph type="sldNum" sz="quarter" idx="12"/>
          </p:nvPr>
        </p:nvSpPr>
        <p:spPr/>
        <p:txBody>
          <a:bodyPr/>
          <a:lstStyle/>
          <a:p>
            <a:fld id="{9564BF1B-7A00-4FDB-9ACC-13A0BEC11AB6}" type="slidenum">
              <a:rPr lang="de-DE" smtClean="0"/>
              <a:pPr/>
              <a:t>6</a:t>
            </a:fld>
            <a:endParaRPr lang="de-DE" dirty="0"/>
          </a:p>
        </p:txBody>
      </p:sp>
      <p:sp>
        <p:nvSpPr>
          <p:cNvPr id="5" name="Titel 4">
            <a:extLst>
              <a:ext uri="{FF2B5EF4-FFF2-40B4-BE49-F238E27FC236}">
                <a16:creationId xmlns:a16="http://schemas.microsoft.com/office/drawing/2014/main" id="{01AB21FB-A217-4DEC-BF0F-9ED2682EE8C2}"/>
              </a:ext>
            </a:extLst>
          </p:cNvPr>
          <p:cNvSpPr>
            <a:spLocks noGrp="1"/>
          </p:cNvSpPr>
          <p:nvPr>
            <p:ph type="title"/>
          </p:nvPr>
        </p:nvSpPr>
        <p:spPr>
          <a:xfrm>
            <a:off x="468000" y="90000"/>
            <a:ext cx="8496488" cy="907200"/>
          </a:xfrm>
        </p:spPr>
        <p:txBody>
          <a:bodyPr/>
          <a:lstStyle/>
          <a:p>
            <a:r>
              <a:rPr lang="de-DE" dirty="0"/>
              <a:t>Mit dem BEM Arbeitsunfähigkeit überwinden</a:t>
            </a:r>
          </a:p>
        </p:txBody>
      </p:sp>
      <p:sp>
        <p:nvSpPr>
          <p:cNvPr id="4" name="Fußzeilenplatzhalter 3">
            <a:extLst>
              <a:ext uri="{FF2B5EF4-FFF2-40B4-BE49-F238E27FC236}">
                <a16:creationId xmlns:a16="http://schemas.microsoft.com/office/drawing/2014/main" id="{D28053CA-455A-B1FE-7B32-FDFF540BFDCE}"/>
              </a:ext>
            </a:extLst>
          </p:cNvPr>
          <p:cNvSpPr>
            <a:spLocks noGrp="1"/>
          </p:cNvSpPr>
          <p:nvPr>
            <p:ph type="ftr" sz="quarter" idx="13"/>
          </p:nvPr>
        </p:nvSpPr>
        <p:spPr>
          <a:xfrm>
            <a:off x="468000" y="6525344"/>
            <a:ext cx="8002800" cy="252000"/>
          </a:xfrm>
        </p:spPr>
        <p:txBody>
          <a:bodyPr/>
          <a:lstStyle/>
          <a:p>
            <a:r>
              <a:rPr lang="de-DE" dirty="0">
                <a:solidFill>
                  <a:prstClr val="white"/>
                </a:solidFill>
              </a:rPr>
              <a:t>© 2026 – </a:t>
            </a:r>
            <a:r>
              <a:rPr lang="de-DE" dirty="0" err="1">
                <a:solidFill>
                  <a:prstClr val="white"/>
                </a:solidFill>
              </a:rPr>
              <a:t>Safety</a:t>
            </a:r>
            <a:r>
              <a:rPr lang="de-DE" dirty="0">
                <a:solidFill>
                  <a:prstClr val="white"/>
                </a:solidFill>
              </a:rPr>
              <a:t> </a:t>
            </a:r>
            <a:r>
              <a:rPr lang="de-DE" dirty="0" err="1">
                <a:solidFill>
                  <a:prstClr val="white"/>
                </a:solidFill>
              </a:rPr>
              <a:t>Xperts</a:t>
            </a:r>
            <a:endParaRPr lang="de-DE" dirty="0">
              <a:solidFill>
                <a:prstClr val="white"/>
              </a:solidFill>
            </a:endParaRPr>
          </a:p>
        </p:txBody>
      </p:sp>
    </p:spTree>
    <p:extLst>
      <p:ext uri="{BB962C8B-B14F-4D97-AF65-F5344CB8AC3E}">
        <p14:creationId xmlns:p14="http://schemas.microsoft.com/office/powerpoint/2010/main" val="1801408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6DBE9B00-7E03-47FD-8AFB-B54333FDA14F}"/>
              </a:ext>
            </a:extLst>
          </p:cNvPr>
          <p:cNvSpPr>
            <a:spLocks noGrp="1"/>
          </p:cNvSpPr>
          <p:nvPr>
            <p:ph idx="1"/>
          </p:nvPr>
        </p:nvSpPr>
        <p:spPr/>
        <p:txBody>
          <a:bodyPr/>
          <a:lstStyle/>
          <a:p>
            <a:pPr>
              <a:spcAft>
                <a:spcPts val="600"/>
              </a:spcAft>
            </a:pPr>
            <a:r>
              <a:rPr lang="de-DE" sz="2200" dirty="0">
                <a:latin typeface="Calibri" panose="020F0502020204030204" pitchFamily="34" charset="0"/>
              </a:rPr>
              <a:t>Erhöhte Arbeitsunfähigkeit von Mitarbeitern frühzeitig erkennen</a:t>
            </a:r>
          </a:p>
          <a:p>
            <a:pPr>
              <a:spcAft>
                <a:spcPts val="600"/>
              </a:spcAft>
            </a:pPr>
            <a:r>
              <a:rPr lang="de-DE" sz="2200" dirty="0">
                <a:latin typeface="Calibri" panose="020F0502020204030204" pitchFamily="34" charset="0"/>
              </a:rPr>
              <a:t>Arbeitsunfähigkeit durch geeignete Maßnahmen überwinden</a:t>
            </a:r>
          </a:p>
          <a:p>
            <a:pPr>
              <a:spcAft>
                <a:spcPts val="600"/>
              </a:spcAft>
            </a:pPr>
            <a:r>
              <a:rPr lang="de-DE" sz="2200" dirty="0">
                <a:latin typeface="Calibri" panose="020F0502020204030204" pitchFamily="34" charset="0"/>
              </a:rPr>
              <a:t>Mitarbeiter rehabilitieren und integrieren</a:t>
            </a:r>
          </a:p>
          <a:p>
            <a:pPr>
              <a:spcAft>
                <a:spcPts val="600"/>
              </a:spcAft>
            </a:pPr>
            <a:r>
              <a:rPr lang="de-DE" sz="2200" dirty="0">
                <a:latin typeface="Calibri" panose="020F0502020204030204" pitchFamily="34" charset="0"/>
              </a:rPr>
              <a:t>Wiedergewonnene Arbeitsfähigkeit erhalten oder bestenfalls fördern und so erneuter Arbeitsunfähigkeit vorbeugen</a:t>
            </a:r>
          </a:p>
          <a:p>
            <a:pPr>
              <a:spcAft>
                <a:spcPts val="600"/>
              </a:spcAft>
            </a:pPr>
            <a:r>
              <a:rPr lang="de-DE" sz="2200" b="1" dirty="0">
                <a:latin typeface="Calibri" panose="020F0502020204030204" pitchFamily="34" charset="0"/>
              </a:rPr>
              <a:t>Arbeitsplatz dauerhaft erhalten</a:t>
            </a:r>
          </a:p>
          <a:p>
            <a:endParaRPr lang="de-DE" sz="1800" b="1" dirty="0">
              <a:latin typeface="Calibri" panose="020F0502020204030204" pitchFamily="34" charset="0"/>
            </a:endParaRPr>
          </a:p>
          <a:p>
            <a:endParaRPr lang="de-DE" sz="1800" b="1" dirty="0">
              <a:latin typeface="Calibri" panose="020F0502020204030204" pitchFamily="34" charset="0"/>
            </a:endParaRPr>
          </a:p>
          <a:p>
            <a:pPr marL="0" indent="0">
              <a:buNone/>
            </a:pPr>
            <a:br>
              <a:rPr lang="de-DE" sz="1800" dirty="0">
                <a:latin typeface="Calibri" panose="020F0502020204030204" pitchFamily="34" charset="0"/>
              </a:rPr>
            </a:br>
            <a:endParaRPr lang="de-DE" dirty="0"/>
          </a:p>
        </p:txBody>
      </p:sp>
      <p:sp>
        <p:nvSpPr>
          <p:cNvPr id="3" name="Foliennummernplatzhalter 2">
            <a:extLst>
              <a:ext uri="{FF2B5EF4-FFF2-40B4-BE49-F238E27FC236}">
                <a16:creationId xmlns:a16="http://schemas.microsoft.com/office/drawing/2014/main" id="{5E723B4F-45CD-4B0F-BC20-03BC5D339B4D}"/>
              </a:ext>
            </a:extLst>
          </p:cNvPr>
          <p:cNvSpPr>
            <a:spLocks noGrp="1"/>
          </p:cNvSpPr>
          <p:nvPr>
            <p:ph type="sldNum" sz="quarter" idx="12"/>
          </p:nvPr>
        </p:nvSpPr>
        <p:spPr/>
        <p:txBody>
          <a:bodyPr/>
          <a:lstStyle/>
          <a:p>
            <a:fld id="{9564BF1B-7A00-4FDB-9ACC-13A0BEC11AB6}" type="slidenum">
              <a:rPr lang="de-DE" smtClean="0"/>
              <a:pPr/>
              <a:t>7</a:t>
            </a:fld>
            <a:endParaRPr lang="de-DE" dirty="0"/>
          </a:p>
        </p:txBody>
      </p:sp>
      <p:sp>
        <p:nvSpPr>
          <p:cNvPr id="5" name="Titel 4">
            <a:extLst>
              <a:ext uri="{FF2B5EF4-FFF2-40B4-BE49-F238E27FC236}">
                <a16:creationId xmlns:a16="http://schemas.microsoft.com/office/drawing/2014/main" id="{22F5437D-599C-4D75-A745-FD02EAA5F90A}"/>
              </a:ext>
            </a:extLst>
          </p:cNvPr>
          <p:cNvSpPr>
            <a:spLocks noGrp="1"/>
          </p:cNvSpPr>
          <p:nvPr>
            <p:ph type="title"/>
          </p:nvPr>
        </p:nvSpPr>
        <p:spPr>
          <a:xfrm>
            <a:off x="468000" y="90000"/>
            <a:ext cx="8352472" cy="907200"/>
          </a:xfrm>
        </p:spPr>
        <p:txBody>
          <a:bodyPr/>
          <a:lstStyle/>
          <a:p>
            <a:r>
              <a:rPr lang="de-DE" dirty="0"/>
              <a:t>Ziele des Betrieblichen Eingliederungsmanagements</a:t>
            </a:r>
          </a:p>
        </p:txBody>
      </p:sp>
      <p:sp>
        <p:nvSpPr>
          <p:cNvPr id="6" name="Fußzeilenplatzhalter 3">
            <a:extLst>
              <a:ext uri="{FF2B5EF4-FFF2-40B4-BE49-F238E27FC236}">
                <a16:creationId xmlns:a16="http://schemas.microsoft.com/office/drawing/2014/main" id="{01362511-B69B-2DF5-EAE0-C927464636DD}"/>
              </a:ext>
            </a:extLst>
          </p:cNvPr>
          <p:cNvSpPr>
            <a:spLocks noGrp="1"/>
          </p:cNvSpPr>
          <p:nvPr>
            <p:ph type="ftr" sz="quarter" idx="13"/>
          </p:nvPr>
        </p:nvSpPr>
        <p:spPr>
          <a:xfrm>
            <a:off x="468000" y="6525344"/>
            <a:ext cx="8002800" cy="252000"/>
          </a:xfrm>
        </p:spPr>
        <p:txBody>
          <a:bodyPr/>
          <a:lstStyle/>
          <a:p>
            <a:r>
              <a:rPr lang="de-DE" dirty="0">
                <a:solidFill>
                  <a:prstClr val="white"/>
                </a:solidFill>
              </a:rPr>
              <a:t>© 2026 – </a:t>
            </a:r>
            <a:r>
              <a:rPr lang="de-DE" dirty="0" err="1">
                <a:solidFill>
                  <a:prstClr val="white"/>
                </a:solidFill>
              </a:rPr>
              <a:t>Safety</a:t>
            </a:r>
            <a:r>
              <a:rPr lang="de-DE" dirty="0">
                <a:solidFill>
                  <a:prstClr val="white"/>
                </a:solidFill>
              </a:rPr>
              <a:t> </a:t>
            </a:r>
            <a:r>
              <a:rPr lang="de-DE" dirty="0" err="1">
                <a:solidFill>
                  <a:prstClr val="white"/>
                </a:solidFill>
              </a:rPr>
              <a:t>Xperts</a:t>
            </a:r>
            <a:endParaRPr lang="de-DE" dirty="0">
              <a:solidFill>
                <a:prstClr val="white"/>
              </a:solidFill>
            </a:endParaRPr>
          </a:p>
        </p:txBody>
      </p:sp>
    </p:spTree>
    <p:extLst>
      <p:ext uri="{BB962C8B-B14F-4D97-AF65-F5344CB8AC3E}">
        <p14:creationId xmlns:p14="http://schemas.microsoft.com/office/powerpoint/2010/main" val="1967634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6DBE9B00-7E03-47FD-8AFB-B54333FDA14F}"/>
              </a:ext>
            </a:extLst>
          </p:cNvPr>
          <p:cNvSpPr>
            <a:spLocks noGrp="1"/>
          </p:cNvSpPr>
          <p:nvPr>
            <p:ph idx="1"/>
          </p:nvPr>
        </p:nvSpPr>
        <p:spPr>
          <a:xfrm>
            <a:off x="468000" y="1412776"/>
            <a:ext cx="8135937" cy="4508500"/>
          </a:xfrm>
        </p:spPr>
        <p:txBody>
          <a:bodyPr/>
          <a:lstStyle/>
          <a:p>
            <a:pPr marL="0" marR="0" indent="0">
              <a:buNone/>
            </a:pPr>
            <a:r>
              <a:rPr lang="de-DE" dirty="0">
                <a:latin typeface="+mj-lt"/>
              </a:rPr>
              <a:t>Arbeitgeber sind laut </a:t>
            </a:r>
            <a:r>
              <a:rPr lang="de-DE" b="1" dirty="0">
                <a:solidFill>
                  <a:schemeClr val="accent2"/>
                </a:solidFill>
                <a:latin typeface="+mj-lt"/>
              </a:rPr>
              <a:t>§ 84 SGB IX </a:t>
            </a:r>
            <a:r>
              <a:rPr lang="de-DE" dirty="0">
                <a:solidFill>
                  <a:schemeClr val="tx1"/>
                </a:solidFill>
                <a:latin typeface="+mj-lt"/>
              </a:rPr>
              <a:t>unabhängig von der Größe des Betriebs gesetzlich verpflichtet, Mitarbeitern </a:t>
            </a:r>
            <a:r>
              <a:rPr lang="de-DE" dirty="0">
                <a:latin typeface="+mj-lt"/>
              </a:rPr>
              <a:t>ein BEM-Verfahren anzubieten, wenn diese </a:t>
            </a:r>
            <a:r>
              <a:rPr lang="de-DE" b="1" dirty="0">
                <a:solidFill>
                  <a:schemeClr val="accent2"/>
                </a:solidFill>
                <a:latin typeface="+mj-lt"/>
              </a:rPr>
              <a:t>innerhalb der letzten 12 Monate länger als sechs Wochen arbeitsunfähig</a:t>
            </a:r>
            <a:r>
              <a:rPr lang="de-DE" dirty="0">
                <a:solidFill>
                  <a:schemeClr val="accent2"/>
                </a:solidFill>
                <a:latin typeface="+mj-lt"/>
              </a:rPr>
              <a:t> </a:t>
            </a:r>
            <a:r>
              <a:rPr lang="de-DE" dirty="0">
                <a:latin typeface="+mj-lt"/>
              </a:rPr>
              <a:t>waren. </a:t>
            </a:r>
          </a:p>
          <a:p>
            <a:pPr marL="0" marR="0" indent="0" algn="just">
              <a:buNone/>
            </a:pPr>
            <a:endParaRPr lang="de-DE" sz="2400" dirty="0">
              <a:latin typeface="+mj-lt"/>
            </a:endParaRPr>
          </a:p>
          <a:p>
            <a:pPr marL="0" marR="0" indent="0" algn="just">
              <a:buNone/>
            </a:pPr>
            <a:r>
              <a:rPr lang="de-DE" dirty="0">
                <a:latin typeface="+mj-lt"/>
              </a:rPr>
              <a:t>Dabei ist </a:t>
            </a:r>
            <a:r>
              <a:rPr lang="de-DE" b="1" dirty="0">
                <a:latin typeface="+mj-lt"/>
              </a:rPr>
              <a:t>unwichtig</a:t>
            </a:r>
            <a:r>
              <a:rPr lang="de-DE" dirty="0">
                <a:latin typeface="+mj-lt"/>
              </a:rPr>
              <a:t>, </a:t>
            </a:r>
          </a:p>
          <a:p>
            <a:r>
              <a:rPr lang="de-DE" dirty="0">
                <a:latin typeface="+mj-lt"/>
              </a:rPr>
              <a:t>ob der Mitarbeiter sechs Wochen </a:t>
            </a:r>
            <a:r>
              <a:rPr lang="de-DE" b="1" dirty="0">
                <a:latin typeface="+mj-lt"/>
              </a:rPr>
              <a:t>am Stück </a:t>
            </a:r>
            <a:r>
              <a:rPr lang="de-DE" dirty="0">
                <a:latin typeface="+mj-lt"/>
              </a:rPr>
              <a:t>erkrankt war </a:t>
            </a:r>
            <a:r>
              <a:rPr lang="de-DE" b="1" dirty="0">
                <a:latin typeface="+mj-lt"/>
              </a:rPr>
              <a:t>oder</a:t>
            </a:r>
            <a:r>
              <a:rPr lang="de-DE" dirty="0">
                <a:latin typeface="+mj-lt"/>
              </a:rPr>
              <a:t> sich mehrere kürzere Krankheitsphasen zu sechs Wochen </a:t>
            </a:r>
            <a:r>
              <a:rPr lang="de-DE" b="1" dirty="0">
                <a:latin typeface="+mj-lt"/>
              </a:rPr>
              <a:t>aufsummiert </a:t>
            </a:r>
            <a:r>
              <a:rPr lang="de-DE" dirty="0">
                <a:latin typeface="+mj-lt"/>
              </a:rPr>
              <a:t>haben,</a:t>
            </a:r>
          </a:p>
          <a:p>
            <a:r>
              <a:rPr lang="de-DE" dirty="0">
                <a:latin typeface="+mj-lt"/>
              </a:rPr>
              <a:t>ob die Erkrankung vermutlich </a:t>
            </a:r>
            <a:r>
              <a:rPr lang="de-DE" b="1" dirty="0">
                <a:latin typeface="+mj-lt"/>
              </a:rPr>
              <a:t>berufliche oder private Ursachen</a:t>
            </a:r>
            <a:r>
              <a:rPr lang="de-DE" dirty="0">
                <a:latin typeface="+mj-lt"/>
              </a:rPr>
              <a:t> hat, </a:t>
            </a:r>
          </a:p>
          <a:p>
            <a:r>
              <a:rPr lang="de-DE" dirty="0">
                <a:latin typeface="+mj-lt"/>
              </a:rPr>
              <a:t>ob </a:t>
            </a:r>
            <a:r>
              <a:rPr lang="de-DE" b="1" dirty="0">
                <a:latin typeface="+mj-lt"/>
              </a:rPr>
              <a:t>unterschiedliche Krankheiten oder immer die gleiche Erkrankung </a:t>
            </a:r>
            <a:r>
              <a:rPr lang="de-DE" dirty="0">
                <a:latin typeface="+mj-lt"/>
              </a:rPr>
              <a:t>die Ursache für die Krankschreibung war und</a:t>
            </a:r>
          </a:p>
          <a:p>
            <a:r>
              <a:rPr lang="de-DE" dirty="0">
                <a:latin typeface="+mj-lt"/>
              </a:rPr>
              <a:t>ob es eine </a:t>
            </a:r>
            <a:r>
              <a:rPr lang="de-DE" b="1" dirty="0">
                <a:latin typeface="+mj-lt"/>
              </a:rPr>
              <a:t>neue Erkrankung </a:t>
            </a:r>
            <a:r>
              <a:rPr lang="de-DE" dirty="0">
                <a:latin typeface="+mj-lt"/>
              </a:rPr>
              <a:t>ist </a:t>
            </a:r>
            <a:r>
              <a:rPr lang="de-DE" b="1" dirty="0">
                <a:latin typeface="+mj-lt"/>
              </a:rPr>
              <a:t>oder</a:t>
            </a:r>
            <a:r>
              <a:rPr lang="de-DE" dirty="0">
                <a:latin typeface="+mj-lt"/>
              </a:rPr>
              <a:t> der Mitarbeiter unter </a:t>
            </a:r>
            <a:r>
              <a:rPr lang="de-DE" b="1" dirty="0">
                <a:latin typeface="+mj-lt"/>
              </a:rPr>
              <a:t>chronischen Erkrankungen</a:t>
            </a:r>
            <a:r>
              <a:rPr lang="de-DE" dirty="0">
                <a:latin typeface="+mj-lt"/>
              </a:rPr>
              <a:t> leidet, die immer wieder zur Arbeitsunfähigkeit geführt haben.</a:t>
            </a:r>
            <a:endParaRPr lang="de-DE" sz="2400" dirty="0">
              <a:latin typeface="+mj-lt"/>
            </a:endParaRPr>
          </a:p>
        </p:txBody>
      </p:sp>
      <p:sp>
        <p:nvSpPr>
          <p:cNvPr id="3" name="Foliennummernplatzhalter 2">
            <a:extLst>
              <a:ext uri="{FF2B5EF4-FFF2-40B4-BE49-F238E27FC236}">
                <a16:creationId xmlns:a16="http://schemas.microsoft.com/office/drawing/2014/main" id="{5E723B4F-45CD-4B0F-BC20-03BC5D339B4D}"/>
              </a:ext>
            </a:extLst>
          </p:cNvPr>
          <p:cNvSpPr>
            <a:spLocks noGrp="1"/>
          </p:cNvSpPr>
          <p:nvPr>
            <p:ph type="sldNum" sz="quarter" idx="12"/>
          </p:nvPr>
        </p:nvSpPr>
        <p:spPr/>
        <p:txBody>
          <a:bodyPr/>
          <a:lstStyle/>
          <a:p>
            <a:fld id="{9564BF1B-7A00-4FDB-9ACC-13A0BEC11AB6}" type="slidenum">
              <a:rPr lang="de-DE" smtClean="0"/>
              <a:pPr/>
              <a:t>8</a:t>
            </a:fld>
            <a:endParaRPr lang="de-DE" dirty="0"/>
          </a:p>
        </p:txBody>
      </p:sp>
      <p:sp>
        <p:nvSpPr>
          <p:cNvPr id="5" name="Titel 4">
            <a:extLst>
              <a:ext uri="{FF2B5EF4-FFF2-40B4-BE49-F238E27FC236}">
                <a16:creationId xmlns:a16="http://schemas.microsoft.com/office/drawing/2014/main" id="{22F5437D-599C-4D75-A745-FD02EAA5F90A}"/>
              </a:ext>
            </a:extLst>
          </p:cNvPr>
          <p:cNvSpPr>
            <a:spLocks noGrp="1"/>
          </p:cNvSpPr>
          <p:nvPr>
            <p:ph type="title"/>
          </p:nvPr>
        </p:nvSpPr>
        <p:spPr>
          <a:xfrm>
            <a:off x="468000" y="90000"/>
            <a:ext cx="8352472" cy="907200"/>
          </a:xfrm>
        </p:spPr>
        <p:txBody>
          <a:bodyPr/>
          <a:lstStyle/>
          <a:p>
            <a:r>
              <a:rPr lang="de-DE" dirty="0"/>
              <a:t>BEM ist gesetzliche Pflicht für jeden Arbeitgeber</a:t>
            </a:r>
          </a:p>
        </p:txBody>
      </p:sp>
      <p:sp>
        <p:nvSpPr>
          <p:cNvPr id="6" name="Fußzeilenplatzhalter 3">
            <a:extLst>
              <a:ext uri="{FF2B5EF4-FFF2-40B4-BE49-F238E27FC236}">
                <a16:creationId xmlns:a16="http://schemas.microsoft.com/office/drawing/2014/main" id="{81B0CEDD-6152-2125-F290-6693FCC9C06E}"/>
              </a:ext>
            </a:extLst>
          </p:cNvPr>
          <p:cNvSpPr>
            <a:spLocks noGrp="1"/>
          </p:cNvSpPr>
          <p:nvPr>
            <p:ph type="ftr" sz="quarter" idx="13"/>
          </p:nvPr>
        </p:nvSpPr>
        <p:spPr>
          <a:xfrm>
            <a:off x="468000" y="6525344"/>
            <a:ext cx="8002800" cy="252000"/>
          </a:xfrm>
        </p:spPr>
        <p:txBody>
          <a:bodyPr/>
          <a:lstStyle/>
          <a:p>
            <a:r>
              <a:rPr lang="de-DE" dirty="0">
                <a:solidFill>
                  <a:prstClr val="white"/>
                </a:solidFill>
              </a:rPr>
              <a:t>© 2026 – </a:t>
            </a:r>
            <a:r>
              <a:rPr lang="de-DE" dirty="0" err="1">
                <a:solidFill>
                  <a:prstClr val="white"/>
                </a:solidFill>
              </a:rPr>
              <a:t>Safety</a:t>
            </a:r>
            <a:r>
              <a:rPr lang="de-DE" dirty="0">
                <a:solidFill>
                  <a:prstClr val="white"/>
                </a:solidFill>
              </a:rPr>
              <a:t> </a:t>
            </a:r>
            <a:r>
              <a:rPr lang="de-DE" dirty="0" err="1">
                <a:solidFill>
                  <a:prstClr val="white"/>
                </a:solidFill>
              </a:rPr>
              <a:t>Xperts</a:t>
            </a:r>
            <a:endParaRPr lang="de-DE" dirty="0">
              <a:solidFill>
                <a:prstClr val="white"/>
              </a:solidFill>
            </a:endParaRPr>
          </a:p>
        </p:txBody>
      </p:sp>
    </p:spTree>
    <p:extLst>
      <p:ext uri="{BB962C8B-B14F-4D97-AF65-F5344CB8AC3E}">
        <p14:creationId xmlns:p14="http://schemas.microsoft.com/office/powerpoint/2010/main" val="7746227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2">
            <a:extLst>
              <a:ext uri="{FF2B5EF4-FFF2-40B4-BE49-F238E27FC236}">
                <a16:creationId xmlns:a16="http://schemas.microsoft.com/office/drawing/2014/main" id="{5E723B4F-45CD-4B0F-BC20-03BC5D339B4D}"/>
              </a:ext>
            </a:extLst>
          </p:cNvPr>
          <p:cNvSpPr>
            <a:spLocks noGrp="1"/>
          </p:cNvSpPr>
          <p:nvPr>
            <p:ph type="sldNum" sz="quarter" idx="12"/>
          </p:nvPr>
        </p:nvSpPr>
        <p:spPr/>
        <p:txBody>
          <a:bodyPr/>
          <a:lstStyle/>
          <a:p>
            <a:fld id="{9564BF1B-7A00-4FDB-9ACC-13A0BEC11AB6}" type="slidenum">
              <a:rPr lang="de-DE" smtClean="0"/>
              <a:pPr/>
              <a:t>9</a:t>
            </a:fld>
            <a:endParaRPr lang="de-DE" dirty="0"/>
          </a:p>
        </p:txBody>
      </p:sp>
      <p:sp>
        <p:nvSpPr>
          <p:cNvPr id="5" name="Titel 4">
            <a:extLst>
              <a:ext uri="{FF2B5EF4-FFF2-40B4-BE49-F238E27FC236}">
                <a16:creationId xmlns:a16="http://schemas.microsoft.com/office/drawing/2014/main" id="{22F5437D-599C-4D75-A745-FD02EAA5F90A}"/>
              </a:ext>
            </a:extLst>
          </p:cNvPr>
          <p:cNvSpPr>
            <a:spLocks noGrp="1"/>
          </p:cNvSpPr>
          <p:nvPr>
            <p:ph type="title"/>
          </p:nvPr>
        </p:nvSpPr>
        <p:spPr>
          <a:xfrm>
            <a:off x="468000" y="90000"/>
            <a:ext cx="8424480" cy="907200"/>
          </a:xfrm>
        </p:spPr>
        <p:txBody>
          <a:bodyPr/>
          <a:lstStyle/>
          <a:p>
            <a:r>
              <a:rPr lang="de-DE" dirty="0"/>
              <a:t>BEM vs. Wiedereingliederung „Hamburger Modell" </a:t>
            </a:r>
          </a:p>
        </p:txBody>
      </p:sp>
      <p:graphicFrame>
        <p:nvGraphicFramePr>
          <p:cNvPr id="9" name="Tabelle 9">
            <a:extLst>
              <a:ext uri="{FF2B5EF4-FFF2-40B4-BE49-F238E27FC236}">
                <a16:creationId xmlns:a16="http://schemas.microsoft.com/office/drawing/2014/main" id="{7485124E-2BEC-42FE-AEF5-B33AE86DB3CB}"/>
              </a:ext>
            </a:extLst>
          </p:cNvPr>
          <p:cNvGraphicFramePr>
            <a:graphicFrameLocks noGrp="1"/>
          </p:cNvGraphicFramePr>
          <p:nvPr>
            <p:extLst>
              <p:ext uri="{D42A27DB-BD31-4B8C-83A1-F6EECF244321}">
                <p14:modId xmlns:p14="http://schemas.microsoft.com/office/powerpoint/2010/main" val="195053952"/>
              </p:ext>
            </p:extLst>
          </p:nvPr>
        </p:nvGraphicFramePr>
        <p:xfrm>
          <a:off x="468000" y="2492896"/>
          <a:ext cx="8136906" cy="3647440"/>
        </p:xfrm>
        <a:graphic>
          <a:graphicData uri="http://schemas.openxmlformats.org/drawingml/2006/table">
            <a:tbl>
              <a:tblPr firstRow="1" firstCol="1" bandRow="1">
                <a:tableStyleId>{72833802-FEF1-4C79-8D5D-14CF1EAF98D9}</a:tableStyleId>
              </a:tblPr>
              <a:tblGrid>
                <a:gridCol w="1512168">
                  <a:extLst>
                    <a:ext uri="{9D8B030D-6E8A-4147-A177-3AD203B41FA5}">
                      <a16:colId xmlns:a16="http://schemas.microsoft.com/office/drawing/2014/main" val="3301535338"/>
                    </a:ext>
                  </a:extLst>
                </a:gridCol>
                <a:gridCol w="3312369">
                  <a:extLst>
                    <a:ext uri="{9D8B030D-6E8A-4147-A177-3AD203B41FA5}">
                      <a16:colId xmlns:a16="http://schemas.microsoft.com/office/drawing/2014/main" val="2131034347"/>
                    </a:ext>
                  </a:extLst>
                </a:gridCol>
                <a:gridCol w="3312369">
                  <a:extLst>
                    <a:ext uri="{9D8B030D-6E8A-4147-A177-3AD203B41FA5}">
                      <a16:colId xmlns:a16="http://schemas.microsoft.com/office/drawing/2014/main" val="2988555536"/>
                    </a:ext>
                  </a:extLst>
                </a:gridCol>
              </a:tblGrid>
              <a:tr h="154816">
                <a:tc>
                  <a:txBody>
                    <a:bodyPr/>
                    <a:lstStyle/>
                    <a:p>
                      <a:endParaRPr lang="de-DE" dirty="0"/>
                    </a:p>
                  </a:txBody>
                  <a:tcPr/>
                </a:tc>
                <a:tc>
                  <a:txBody>
                    <a:bodyPr/>
                    <a:lstStyle/>
                    <a:p>
                      <a:pPr algn="ctr"/>
                      <a:r>
                        <a:rPr lang="de-DE" dirty="0"/>
                        <a:t>Betriebliches Eingliederungsmanagement</a:t>
                      </a:r>
                    </a:p>
                  </a:txBody>
                  <a:tcPr/>
                </a:tc>
                <a:tc>
                  <a:txBody>
                    <a:bodyPr/>
                    <a:lstStyle/>
                    <a:p>
                      <a:pPr algn="ctr"/>
                      <a:r>
                        <a:rPr lang="de-DE" dirty="0"/>
                        <a:t>Wiedereingliederung </a:t>
                      </a:r>
                      <a:br>
                        <a:rPr lang="de-DE" dirty="0"/>
                      </a:br>
                      <a:r>
                        <a:rPr lang="de-DE" dirty="0"/>
                        <a:t>„Hamburger Modell“</a:t>
                      </a:r>
                    </a:p>
                  </a:txBody>
                  <a:tcPr/>
                </a:tc>
                <a:extLst>
                  <a:ext uri="{0D108BD9-81ED-4DB2-BD59-A6C34878D82A}">
                    <a16:rowId xmlns:a16="http://schemas.microsoft.com/office/drawing/2014/main" val="148298702"/>
                  </a:ext>
                </a:extLst>
              </a:tr>
              <a:tr h="370840">
                <a:tc>
                  <a:txBody>
                    <a:bodyPr/>
                    <a:lstStyle/>
                    <a:p>
                      <a:r>
                        <a:rPr lang="de-DE" b="1" dirty="0"/>
                        <a:t>Ausrichtung</a:t>
                      </a:r>
                    </a:p>
                  </a:txBody>
                  <a:tcPr>
                    <a:solidFill>
                      <a:schemeClr val="bg1">
                        <a:lumMod val="85000"/>
                      </a:schemeClr>
                    </a:solidFill>
                  </a:tcPr>
                </a:tc>
                <a:tc>
                  <a:txBody>
                    <a:bodyPr/>
                    <a:lstStyle/>
                    <a:p>
                      <a:pPr algn="ctr"/>
                      <a:r>
                        <a:rPr lang="de-DE" sz="1700" b="1" dirty="0"/>
                        <a:t>Präventiver Ansatz</a:t>
                      </a:r>
                    </a:p>
                  </a:txBody>
                  <a:tcPr/>
                </a:tc>
                <a:tc>
                  <a:txBody>
                    <a:bodyPr/>
                    <a:lstStyle/>
                    <a:p>
                      <a:pPr algn="ctr"/>
                      <a:r>
                        <a:rPr lang="de-DE" sz="1700" b="1" dirty="0"/>
                        <a:t>Nachsorgender Ansatz</a:t>
                      </a:r>
                    </a:p>
                  </a:txBody>
                  <a:tcPr/>
                </a:tc>
                <a:extLst>
                  <a:ext uri="{0D108BD9-81ED-4DB2-BD59-A6C34878D82A}">
                    <a16:rowId xmlns:a16="http://schemas.microsoft.com/office/drawing/2014/main" val="406168805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p>
                    <a:p>
                      <a:endParaRPr lang="de-DE" b="1" dirty="0"/>
                    </a:p>
                  </a:txBody>
                  <a:tcPr>
                    <a:solidFill>
                      <a:schemeClr val="bg1">
                        <a:lumMod val="85000"/>
                      </a:schemeClr>
                    </a:solidFill>
                  </a:tcPr>
                </a:tc>
                <a:tc>
                  <a:txBody>
                    <a:bodyPr/>
                    <a:lstStyle/>
                    <a:p>
                      <a:pPr marL="285750" indent="-285750">
                        <a:buFont typeface="Arial" panose="020B0604020202020204" pitchFamily="34" charset="0"/>
                        <a:buChar char="•"/>
                      </a:pPr>
                      <a:r>
                        <a:rPr lang="de-DE" sz="1700" dirty="0"/>
                        <a:t>Erhöhte Arbeitsunfähigkeit frühzeitig erkennen</a:t>
                      </a:r>
                    </a:p>
                    <a:p>
                      <a:pPr marL="285750" indent="-285750">
                        <a:buFont typeface="Arial" panose="020B0604020202020204" pitchFamily="34" charset="0"/>
                        <a:buChar char="•"/>
                      </a:pPr>
                      <a:r>
                        <a:rPr lang="de-DE" sz="1700" dirty="0"/>
                        <a:t>Arbeitsunfähigkeit reduzieren</a:t>
                      </a:r>
                    </a:p>
                    <a:p>
                      <a:pPr marL="285750" indent="-285750">
                        <a:buFont typeface="Arial" panose="020B0604020202020204" pitchFamily="34" charset="0"/>
                        <a:buChar char="•"/>
                      </a:pPr>
                      <a:r>
                        <a:rPr lang="de-DE" sz="1700" dirty="0"/>
                        <a:t>Arbeitsplatz erhalten</a:t>
                      </a:r>
                    </a:p>
                  </a:txBody>
                  <a:tcPr/>
                </a:tc>
                <a:tc>
                  <a:txBody>
                    <a:bodyPr/>
                    <a:lstStyle/>
                    <a:p>
                      <a:pPr marL="285750" indent="-285750">
                        <a:buFont typeface="Arial" panose="020B0604020202020204" pitchFamily="34" charset="0"/>
                        <a:buChar char="•"/>
                      </a:pPr>
                      <a:r>
                        <a:rPr lang="de-DE" sz="1700" dirty="0"/>
                        <a:t>Mitarbeitern, die lange Zeit krank waren, den Wieder-einstieg  in den Job erleichtern</a:t>
                      </a:r>
                    </a:p>
                    <a:p>
                      <a:pPr marL="285750" indent="-285750">
                        <a:buFont typeface="Arial" panose="020B0604020202020204" pitchFamily="34" charset="0"/>
                        <a:buChar char="•"/>
                      </a:pPr>
                      <a:r>
                        <a:rPr lang="de-DE" sz="1700" dirty="0"/>
                        <a:t>Rückfälle durch Überforderung vermeiden</a:t>
                      </a:r>
                    </a:p>
                  </a:txBody>
                  <a:tcPr/>
                </a:tc>
                <a:extLst>
                  <a:ext uri="{0D108BD9-81ED-4DB2-BD59-A6C34878D82A}">
                    <a16:rowId xmlns:a16="http://schemas.microsoft.com/office/drawing/2014/main" val="1990807493"/>
                  </a:ext>
                </a:extLst>
              </a:tr>
              <a:tr h="370840">
                <a:tc>
                  <a:txBody>
                    <a:bodyPr/>
                    <a:lstStyle/>
                    <a:p>
                      <a:r>
                        <a:rPr lang="de-DE" b="1" dirty="0"/>
                        <a:t>Maßnahmen</a:t>
                      </a:r>
                    </a:p>
                  </a:txBody>
                  <a:tcPr>
                    <a:solidFill>
                      <a:schemeClr val="bg1">
                        <a:lumMod val="85000"/>
                      </a:schemeClr>
                    </a:solidFill>
                  </a:tcPr>
                </a:tc>
                <a:tc>
                  <a:txBody>
                    <a:bodyPr/>
                    <a:lstStyle/>
                    <a:p>
                      <a:pPr marL="285750" indent="-285750">
                        <a:buFont typeface="Arial" panose="020B0604020202020204" pitchFamily="34" charset="0"/>
                        <a:buChar char="•"/>
                      </a:pPr>
                      <a:r>
                        <a:rPr lang="de-DE" sz="1700" dirty="0"/>
                        <a:t>Unterschiedlichste Maßnahmen je nach gesundheitlicher Einschränkung, z.B. </a:t>
                      </a:r>
                      <a:r>
                        <a:rPr lang="de-DE" sz="1700" dirty="0" err="1"/>
                        <a:t>Umgestalt-ung</a:t>
                      </a:r>
                      <a:r>
                        <a:rPr lang="de-DE" sz="1700" dirty="0"/>
                        <a:t> des Arbeitsplatzes, Bereit-stellen von Hilfsmitteln, etc.</a:t>
                      </a:r>
                    </a:p>
                  </a:txBody>
                  <a:tcPr/>
                </a:tc>
                <a:tc>
                  <a:txBody>
                    <a:bodyPr/>
                    <a:lstStyle/>
                    <a:p>
                      <a:pPr marL="285750" indent="-285750">
                        <a:buFont typeface="Arial" panose="020B0604020202020204" pitchFamily="34" charset="0"/>
                        <a:buChar char="•"/>
                      </a:pPr>
                      <a:r>
                        <a:rPr lang="de-DE" sz="1700" dirty="0"/>
                        <a:t>Zeitlich reduzierte </a:t>
                      </a:r>
                      <a:r>
                        <a:rPr lang="de-DE" sz="1700" dirty="0" err="1"/>
                        <a:t>Wiederauf-nahme</a:t>
                      </a:r>
                      <a:r>
                        <a:rPr lang="de-DE" sz="1700" dirty="0"/>
                        <a:t> der Tätigkeit</a:t>
                      </a:r>
                    </a:p>
                    <a:p>
                      <a:pPr marL="285750" indent="-285750">
                        <a:buFont typeface="Arial" panose="020B0604020202020204" pitchFamily="34" charset="0"/>
                        <a:buChar char="•"/>
                      </a:pPr>
                      <a:r>
                        <a:rPr lang="de-DE" sz="1700" dirty="0"/>
                        <a:t>Stufenweiser Anstieg der Arbeitszeit bis die volle Arbeits-zeit erreicht ist</a:t>
                      </a:r>
                    </a:p>
                  </a:txBody>
                  <a:tcPr/>
                </a:tc>
                <a:extLst>
                  <a:ext uri="{0D108BD9-81ED-4DB2-BD59-A6C34878D82A}">
                    <a16:rowId xmlns:a16="http://schemas.microsoft.com/office/drawing/2014/main" val="2350841748"/>
                  </a:ext>
                </a:extLst>
              </a:tr>
            </a:tbl>
          </a:graphicData>
        </a:graphic>
      </p:graphicFrame>
      <p:sp>
        <p:nvSpPr>
          <p:cNvPr id="2" name="Textfeld 1">
            <a:extLst>
              <a:ext uri="{FF2B5EF4-FFF2-40B4-BE49-F238E27FC236}">
                <a16:creationId xmlns:a16="http://schemas.microsoft.com/office/drawing/2014/main" id="{2EF3F39D-3C59-417F-BBE2-7C703652A3A0}"/>
              </a:ext>
            </a:extLst>
          </p:cNvPr>
          <p:cNvSpPr txBox="1"/>
          <p:nvPr/>
        </p:nvSpPr>
        <p:spPr>
          <a:xfrm>
            <a:off x="503547" y="1268743"/>
            <a:ext cx="8136905" cy="969496"/>
          </a:xfrm>
          <a:prstGeom prst="rect">
            <a:avLst/>
          </a:prstGeom>
          <a:noFill/>
        </p:spPr>
        <p:txBody>
          <a:bodyPr wrap="square" rtlCol="0">
            <a:spAutoFit/>
          </a:bodyPr>
          <a:lstStyle/>
          <a:p>
            <a:r>
              <a:rPr lang="de-DE" sz="1900" dirty="0">
                <a:solidFill>
                  <a:schemeClr val="accent1"/>
                </a:solidFill>
              </a:rPr>
              <a:t>Die </a:t>
            </a:r>
            <a:r>
              <a:rPr lang="de-DE" sz="1900" b="1" dirty="0">
                <a:solidFill>
                  <a:schemeClr val="accent1"/>
                </a:solidFill>
              </a:rPr>
              <a:t>Wiedereingliederung nach dem Hamburger Modell wird oft mit dem BEM verwechselt</a:t>
            </a:r>
            <a:r>
              <a:rPr lang="de-DE" sz="1900" dirty="0">
                <a:solidFill>
                  <a:schemeClr val="accent1"/>
                </a:solidFill>
              </a:rPr>
              <a:t>. Sie ist kein BEM, aber eine </a:t>
            </a:r>
            <a:r>
              <a:rPr lang="de-DE" sz="1900" b="1" dirty="0">
                <a:solidFill>
                  <a:schemeClr val="accent1"/>
                </a:solidFill>
              </a:rPr>
              <a:t>mögliche Maßnahme</a:t>
            </a:r>
            <a:r>
              <a:rPr lang="de-DE" sz="1900" dirty="0">
                <a:solidFill>
                  <a:schemeClr val="accent1"/>
                </a:solidFill>
              </a:rPr>
              <a:t>, die im Rahmen des BEM dazu dienen kann, die Arbeitsfähigkeit wiederherzustellen. </a:t>
            </a:r>
          </a:p>
        </p:txBody>
      </p:sp>
      <p:sp>
        <p:nvSpPr>
          <p:cNvPr id="6" name="Fußzeilenplatzhalter 3">
            <a:extLst>
              <a:ext uri="{FF2B5EF4-FFF2-40B4-BE49-F238E27FC236}">
                <a16:creationId xmlns:a16="http://schemas.microsoft.com/office/drawing/2014/main" id="{9C6921B0-E37A-E4A4-F480-F1402293A038}"/>
              </a:ext>
            </a:extLst>
          </p:cNvPr>
          <p:cNvSpPr>
            <a:spLocks noGrp="1"/>
          </p:cNvSpPr>
          <p:nvPr>
            <p:ph type="ftr" sz="quarter" idx="13"/>
          </p:nvPr>
        </p:nvSpPr>
        <p:spPr>
          <a:xfrm>
            <a:off x="468000" y="6525344"/>
            <a:ext cx="8002800" cy="252000"/>
          </a:xfrm>
        </p:spPr>
        <p:txBody>
          <a:bodyPr/>
          <a:lstStyle/>
          <a:p>
            <a:r>
              <a:rPr lang="de-DE" dirty="0">
                <a:solidFill>
                  <a:prstClr val="white"/>
                </a:solidFill>
              </a:rPr>
              <a:t>© 2026 – </a:t>
            </a:r>
            <a:r>
              <a:rPr lang="de-DE" dirty="0" err="1">
                <a:solidFill>
                  <a:prstClr val="white"/>
                </a:solidFill>
              </a:rPr>
              <a:t>Safety</a:t>
            </a:r>
            <a:r>
              <a:rPr lang="de-DE" dirty="0">
                <a:solidFill>
                  <a:prstClr val="white"/>
                </a:solidFill>
              </a:rPr>
              <a:t> </a:t>
            </a:r>
            <a:r>
              <a:rPr lang="de-DE" dirty="0" err="1">
                <a:solidFill>
                  <a:prstClr val="white"/>
                </a:solidFill>
              </a:rPr>
              <a:t>Xperts</a:t>
            </a:r>
            <a:endParaRPr lang="de-DE" dirty="0">
              <a:solidFill>
                <a:prstClr val="white"/>
              </a:solidFill>
            </a:endParaRPr>
          </a:p>
        </p:txBody>
      </p:sp>
    </p:spTree>
    <p:extLst>
      <p:ext uri="{BB962C8B-B14F-4D97-AF65-F5344CB8AC3E}">
        <p14:creationId xmlns:p14="http://schemas.microsoft.com/office/powerpoint/2010/main" val="3828386503"/>
      </p:ext>
    </p:extLst>
  </p:cSld>
  <p:clrMapOvr>
    <a:masterClrMapping/>
  </p:clrMapOvr>
</p:sld>
</file>

<file path=ppt/theme/theme1.xml><?xml version="1.0" encoding="utf-8"?>
<a:theme xmlns:a="http://schemas.openxmlformats.org/drawingml/2006/main" name="1_VNR">
  <a:themeElements>
    <a:clrScheme name="Benutzerdefiniert 11">
      <a:dk1>
        <a:sysClr val="windowText" lastClr="000000"/>
      </a:dk1>
      <a:lt1>
        <a:sysClr val="window" lastClr="FFFFFF"/>
      </a:lt1>
      <a:dk2>
        <a:srgbClr val="44546A"/>
      </a:dk2>
      <a:lt2>
        <a:srgbClr val="A5A5A5"/>
      </a:lt2>
      <a:accent1>
        <a:srgbClr val="5F5F5F"/>
      </a:accent1>
      <a:accent2>
        <a:srgbClr val="FF5F1F"/>
      </a:accent2>
      <a:accent3>
        <a:srgbClr val="44546A"/>
      </a:accent3>
      <a:accent4>
        <a:srgbClr val="000000"/>
      </a:accent4>
      <a:accent5>
        <a:srgbClr val="44546A"/>
      </a:accent5>
      <a:accent6>
        <a:srgbClr val="954F72"/>
      </a:accent6>
      <a:hlink>
        <a:srgbClr val="0563C1"/>
      </a:hlink>
      <a:folHlink>
        <a:srgbClr val="954F72"/>
      </a:folHlink>
    </a:clrScheme>
    <a:fontScheme name="VNR-Font">
      <a:majorFont>
        <a:latin typeface="Calibri"/>
        <a:ea typeface=""/>
        <a:cs typeface=""/>
      </a:majorFont>
      <a:minorFont>
        <a:latin typeface="Calibri"/>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9525">
          <a:solidFill>
            <a:schemeClr val="accent1"/>
          </a:solidFill>
        </a:ln>
      </a:spPr>
      <a:bodyPr rtlCol="0" anchor="ctr"/>
      <a:lstStyle>
        <a:defPPr>
          <a:defRPr sz="2000" smtClean="0"/>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2000" smtClean="0">
            <a:solidFill>
              <a:schemeClr val="accent1"/>
            </a:solidFill>
          </a:defRPr>
        </a:defPPr>
      </a:lstStyle>
    </a:txDef>
  </a:objectDefaults>
  <a:extraClrSchemeLst/>
</a:theme>
</file>

<file path=ppt/theme/theme2.xml><?xml version="1.0" encoding="utf-8"?>
<a:theme xmlns:a="http://schemas.openxmlformats.org/drawingml/2006/main" name="Larissa">
  <a:themeElements>
    <a:clrScheme name="VNR-Color">
      <a:dk1>
        <a:srgbClr val="2D2D2A"/>
      </a:dk1>
      <a:lt1>
        <a:sysClr val="window" lastClr="FFFFFF"/>
      </a:lt1>
      <a:dk2>
        <a:srgbClr val="696969"/>
      </a:dk2>
      <a:lt2>
        <a:srgbClr val="DCDCDC"/>
      </a:lt2>
      <a:accent1>
        <a:srgbClr val="254061"/>
      </a:accent1>
      <a:accent2>
        <a:srgbClr val="0E61A5"/>
      </a:accent2>
      <a:accent3>
        <a:srgbClr val="648D9F"/>
      </a:accent3>
      <a:accent4>
        <a:srgbClr val="B0CAD4"/>
      </a:accent4>
      <a:accent5>
        <a:srgbClr val="A5A5A5"/>
      </a:accent5>
      <a:accent6>
        <a:srgbClr val="A50303"/>
      </a:accent6>
      <a:hlink>
        <a:srgbClr val="254061"/>
      </a:hlink>
      <a:folHlink>
        <a:srgbClr val="989891"/>
      </a:folHlink>
    </a:clrScheme>
    <a:fontScheme name="VNR-Font">
      <a:majorFont>
        <a:latin typeface="Calibri"/>
        <a:ea typeface=""/>
        <a:cs typeface=""/>
      </a:majorFont>
      <a:minorFont>
        <a:latin typeface="Calibri"/>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VNR-Color">
      <a:dk1>
        <a:srgbClr val="2D2D2A"/>
      </a:dk1>
      <a:lt1>
        <a:sysClr val="window" lastClr="FFFFFF"/>
      </a:lt1>
      <a:dk2>
        <a:srgbClr val="696969"/>
      </a:dk2>
      <a:lt2>
        <a:srgbClr val="DCDCDC"/>
      </a:lt2>
      <a:accent1>
        <a:srgbClr val="254061"/>
      </a:accent1>
      <a:accent2>
        <a:srgbClr val="0E61A5"/>
      </a:accent2>
      <a:accent3>
        <a:srgbClr val="648D9F"/>
      </a:accent3>
      <a:accent4>
        <a:srgbClr val="B0CAD4"/>
      </a:accent4>
      <a:accent5>
        <a:srgbClr val="A5A5A5"/>
      </a:accent5>
      <a:accent6>
        <a:srgbClr val="A50303"/>
      </a:accent6>
      <a:hlink>
        <a:srgbClr val="254061"/>
      </a:hlink>
      <a:folHlink>
        <a:srgbClr val="989891"/>
      </a:folHlink>
    </a:clrScheme>
    <a:fontScheme name="VNR-Font">
      <a:majorFont>
        <a:latin typeface="Calibri"/>
        <a:ea typeface=""/>
        <a:cs typeface=""/>
      </a:majorFont>
      <a:minorFont>
        <a:latin typeface="Calibri"/>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5f3c0c8-cb47-4a26-91a1-a44bb4539247" xsi:nil="true"/>
    <lcf76f155ced4ddcb4097134ff3c332f xmlns="bbb3f655-f267-4a84-b742-532fbc77d0ab">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E9C0657C80C9EB42A8AE8AF1E32C18B5" ma:contentTypeVersion="16" ma:contentTypeDescription="Ein neues Dokument erstellen." ma:contentTypeScope="" ma:versionID="b48c60bcb5f7d428e64c16f8b40588dd">
  <xsd:schema xmlns:xsd="http://www.w3.org/2001/XMLSchema" xmlns:xs="http://www.w3.org/2001/XMLSchema" xmlns:p="http://schemas.microsoft.com/office/2006/metadata/properties" xmlns:ns2="bbb3f655-f267-4a84-b742-532fbc77d0ab" xmlns:ns3="f5f3c0c8-cb47-4a26-91a1-a44bb4539247" targetNamespace="http://schemas.microsoft.com/office/2006/metadata/properties" ma:root="true" ma:fieldsID="dfa5347d09fbae1c92fe6be18fe04650" ns2:_="" ns3:_="">
    <xsd:import namespace="bbb3f655-f267-4a84-b742-532fbc77d0ab"/>
    <xsd:import namespace="f5f3c0c8-cb47-4a26-91a1-a44bb453924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DateTaken" minOccurs="0"/>
                <xsd:element ref="ns2:MediaServiceLocation" minOccurs="0"/>
                <xsd:element ref="ns2:MediaServiceOCR" minOccurs="0"/>
                <xsd:element ref="ns2:MediaServiceAutoKeyPoints" minOccurs="0"/>
                <xsd:element ref="ns2:MediaServiceKeyPoint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b3f655-f267-4a84-b742-532fbc77d0a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ierungen" ma:readOnly="false" ma:fieldId="{5cf76f15-5ced-4ddc-b409-7134ff3c332f}" ma:taxonomyMulti="true" ma:sspId="0a4a64a0-82bc-48a6-9867-8208b236fb3d"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f5f3c0c8-cb47-4a26-91a1-a44bb4539247" elementFormDefault="qualified">
    <xsd:import namespace="http://schemas.microsoft.com/office/2006/documentManagement/types"/>
    <xsd:import namespace="http://schemas.microsoft.com/office/infopath/2007/PartnerControls"/>
    <xsd:element name="SharedWithUsers" ma:index="10"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Freigegeben für - Details" ma:internalName="SharedWithDetails" ma:readOnly="true">
      <xsd:simpleType>
        <xsd:restriction base="dms:Note">
          <xsd:maxLength value="255"/>
        </xsd:restriction>
      </xsd:simpleType>
    </xsd:element>
    <xsd:element name="TaxCatchAll" ma:index="23" nillable="true" ma:displayName="Taxonomy Catch All Column" ma:hidden="true" ma:list="{60bcdc34-3acf-42b1-abfa-b6ef944057a8}" ma:internalName="TaxCatchAll" ma:showField="CatchAllData" ma:web="f5f3c0c8-cb47-4a26-91a1-a44bb453924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8F9064F-8048-4189-B02C-8430C8E23A07}">
  <ds:schemaRefs>
    <ds:schemaRef ds:uri="http://schemas.microsoft.com/sharepoint/v3/contenttype/forms"/>
  </ds:schemaRefs>
</ds:datastoreItem>
</file>

<file path=customXml/itemProps2.xml><?xml version="1.0" encoding="utf-8"?>
<ds:datastoreItem xmlns:ds="http://schemas.openxmlformats.org/officeDocument/2006/customXml" ds:itemID="{C9DC0515-C0AD-43BC-BC50-81F9AD891A4A}">
  <ds:schemaRefs>
    <ds:schemaRef ds:uri="http://schemas.microsoft.com/office/2006/metadata/properties"/>
    <ds:schemaRef ds:uri="http://schemas.microsoft.com/office/infopath/2007/PartnerControls"/>
    <ds:schemaRef ds:uri="f5f3c0c8-cb47-4a26-91a1-a44bb4539247"/>
    <ds:schemaRef ds:uri="bbb3f655-f267-4a84-b742-532fbc77d0ab"/>
  </ds:schemaRefs>
</ds:datastoreItem>
</file>

<file path=customXml/itemProps3.xml><?xml version="1.0" encoding="utf-8"?>
<ds:datastoreItem xmlns:ds="http://schemas.openxmlformats.org/officeDocument/2006/customXml" ds:itemID="{D6625708-902D-4323-8979-F64B634AFD4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bb3f655-f267-4a84-b742-532fbc77d0ab"/>
    <ds:schemaRef ds:uri="f5f3c0c8-cb47-4a26-91a1-a44bb453924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1679</Words>
  <Application>Microsoft Office PowerPoint</Application>
  <PresentationFormat>Bildschirmpräsentation (4:3)</PresentationFormat>
  <Paragraphs>151</Paragraphs>
  <Slides>19</Slides>
  <Notes>2</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19</vt:i4>
      </vt:variant>
    </vt:vector>
  </HeadingPairs>
  <TitlesOfParts>
    <vt:vector size="24" baseType="lpstr">
      <vt:lpstr>Arial</vt:lpstr>
      <vt:lpstr>Calibri</vt:lpstr>
      <vt:lpstr>Symbol</vt:lpstr>
      <vt:lpstr>Wingdings</vt:lpstr>
      <vt:lpstr>1_VNR</vt:lpstr>
      <vt:lpstr>Unterweisung Arbeitsunfähigkeit überwinden und Arbeitsplätze retten mit Betrieblichem Eingliederungsmanagement (BEM) </vt:lpstr>
      <vt:lpstr>Lange Arbeitsunfähigkeit als Herausforderung</vt:lpstr>
      <vt:lpstr>Zahlen, Daten, Fakten rund um Arbeitsunfähigkeit</vt:lpstr>
      <vt:lpstr>Der Einfluss des demografischen Wandels</vt:lpstr>
      <vt:lpstr>Lange Arbeitsunfähigkeit belastet den Mitarbeiter</vt:lpstr>
      <vt:lpstr>Mit dem BEM Arbeitsunfähigkeit überwinden</vt:lpstr>
      <vt:lpstr>Ziele des Betrieblichen Eingliederungsmanagements</vt:lpstr>
      <vt:lpstr>BEM ist gesetzliche Pflicht für jeden Arbeitgeber</vt:lpstr>
      <vt:lpstr>BEM vs. Wiedereingliederung „Hamburger Modell" </vt:lpstr>
      <vt:lpstr>Diese Personen sind an jedem BEM beteiligt</vt:lpstr>
      <vt:lpstr>Diese Personen können hinzugezogen werden</vt:lpstr>
      <vt:lpstr>So läuft ein typisches BEM-Verfahren ab </vt:lpstr>
      <vt:lpstr>Beispiele für mögliche Maßnahmen </vt:lpstr>
      <vt:lpstr>Eine Erfolgsgeschichte</vt:lpstr>
      <vt:lpstr>Eine Erfolgsgeschichte </vt:lpstr>
      <vt:lpstr>Fazit: Ein BEM ist eine Win-Win-Situation für alle</vt:lpstr>
      <vt:lpstr>Fazit: Ein BEM ist eine Win-Win-Situation für alle</vt:lpstr>
      <vt:lpstr>Fazit: Ein BEM ist eine Win-Win-Situation für alle</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Unterweisung zur   SARS-CoV-2-Arbeitsschutzregel und SARS-CoV-2 Arbeitsschutzverordnung</dc:title>
  <dc:creator>Svenja Dammasch</dc:creator>
  <cp:lastModifiedBy>CHn - Carolin Herrmann</cp:lastModifiedBy>
  <cp:revision>84</cp:revision>
  <dcterms:created xsi:type="dcterms:W3CDTF">2020-04-19T12:28:28Z</dcterms:created>
  <dcterms:modified xsi:type="dcterms:W3CDTF">2026-03-11T08:30:53Z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0x010100E9C0657C80C9EB42A8AE8AF1E32C18B5</vt:lpwstr>
  </property>
  <property fmtid="{D5CDD505-2E9C-101B-9397-08002B2CF9AE}" pid="3" name="MediaServiceImageTags">
    <vt:lpwstr/>
  </property>
</Properties>
</file>