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90" r:id="rId5"/>
    <p:sldId id="385" r:id="rId6"/>
    <p:sldId id="257" r:id="rId7"/>
    <p:sldId id="427" r:id="rId8"/>
    <p:sldId id="387" r:id="rId9"/>
    <p:sldId id="399" r:id="rId10"/>
    <p:sldId id="389" r:id="rId11"/>
    <p:sldId id="426" r:id="rId12"/>
    <p:sldId id="391" r:id="rId13"/>
    <p:sldId id="392" r:id="rId14"/>
    <p:sldId id="393" r:id="rId15"/>
    <p:sldId id="394" r:id="rId16"/>
    <p:sldId id="398" r:id="rId17"/>
    <p:sldId id="395" r:id="rId18"/>
    <p:sldId id="397" r:id="rId19"/>
    <p:sldId id="42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137" d="100"/>
          <a:sy n="137" d="100"/>
        </p:scale>
        <p:origin x="200"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ue - Sara Münnich" userId="7509f428-c1e0-4e2f-a875-f7c3f3229df9" providerId="ADAL" clId="{F47EDC4D-ADAC-4BC2-B15B-BF60588237F3}"/>
    <pc:docChg chg="custSel modSld">
      <pc:chgData name="SMue - Sara Münnich" userId="7509f428-c1e0-4e2f-a875-f7c3f3229df9" providerId="ADAL" clId="{F47EDC4D-ADAC-4BC2-B15B-BF60588237F3}" dt="2022-11-24T13:58:08.091" v="6" actId="478"/>
      <pc:docMkLst>
        <pc:docMk/>
      </pc:docMkLst>
      <pc:sldChg chg="delSp modSp mod">
        <pc:chgData name="SMue - Sara Münnich" userId="7509f428-c1e0-4e2f-a875-f7c3f3229df9" providerId="ADAL" clId="{F47EDC4D-ADAC-4BC2-B15B-BF60588237F3}" dt="2022-11-24T13:57:55.511" v="3" actId="1076"/>
        <pc:sldMkLst>
          <pc:docMk/>
          <pc:sldMk cId="2483776836" sldId="390"/>
        </pc:sldMkLst>
        <pc:spChg chg="del topLvl">
          <ac:chgData name="SMue - Sara Münnich" userId="7509f428-c1e0-4e2f-a875-f7c3f3229df9" providerId="ADAL" clId="{F47EDC4D-ADAC-4BC2-B15B-BF60588237F3}" dt="2022-11-24T13:57:53.591" v="2" actId="478"/>
          <ac:spMkLst>
            <pc:docMk/>
            <pc:sldMk cId="2483776836" sldId="390"/>
            <ac:spMk id="5" creationId="{0C085A06-89B8-575B-7B9C-6F5AF8FA0A13}"/>
          </ac:spMkLst>
        </pc:spChg>
        <pc:spChg chg="del">
          <ac:chgData name="SMue - Sara Münnich" userId="7509f428-c1e0-4e2f-a875-f7c3f3229df9" providerId="ADAL" clId="{F47EDC4D-ADAC-4BC2-B15B-BF60588237F3}" dt="2022-11-24T13:57:52.279" v="1" actId="478"/>
          <ac:spMkLst>
            <pc:docMk/>
            <pc:sldMk cId="2483776836" sldId="390"/>
            <ac:spMk id="8" creationId="{D762B3D0-EBFB-4D2F-A70E-E473B06F9260}"/>
          </ac:spMkLst>
        </pc:spChg>
        <pc:grpChg chg="del">
          <ac:chgData name="SMue - Sara Münnich" userId="7509f428-c1e0-4e2f-a875-f7c3f3229df9" providerId="ADAL" clId="{F47EDC4D-ADAC-4BC2-B15B-BF60588237F3}" dt="2022-11-24T13:57:53.591" v="2" actId="478"/>
          <ac:grpSpMkLst>
            <pc:docMk/>
            <pc:sldMk cId="2483776836" sldId="390"/>
            <ac:grpSpMk id="9" creationId="{C489B960-9B78-600F-6887-4D086F335426}"/>
          </ac:grpSpMkLst>
        </pc:grpChg>
        <pc:picChg chg="mod topLvl">
          <ac:chgData name="SMue - Sara Münnich" userId="7509f428-c1e0-4e2f-a875-f7c3f3229df9" providerId="ADAL" clId="{F47EDC4D-ADAC-4BC2-B15B-BF60588237F3}" dt="2022-11-24T13:57:55.511" v="3" actId="1076"/>
          <ac:picMkLst>
            <pc:docMk/>
            <pc:sldMk cId="2483776836" sldId="390"/>
            <ac:picMk id="4" creationId="{72FE00CD-572A-396E-0CE5-0AA643E314EB}"/>
          </ac:picMkLst>
        </pc:picChg>
        <pc:picChg chg="del">
          <ac:chgData name="SMue - Sara Münnich" userId="7509f428-c1e0-4e2f-a875-f7c3f3229df9" providerId="ADAL" clId="{F47EDC4D-ADAC-4BC2-B15B-BF60588237F3}" dt="2022-11-24T13:57:50.946" v="0" actId="478"/>
          <ac:picMkLst>
            <pc:docMk/>
            <pc:sldMk cId="2483776836" sldId="390"/>
            <ac:picMk id="7" creationId="{F782D1AB-AF8B-1701-8DC8-A897C28DFC83}"/>
          </ac:picMkLst>
        </pc:picChg>
      </pc:sldChg>
      <pc:sldChg chg="delSp mod">
        <pc:chgData name="SMue - Sara Münnich" userId="7509f428-c1e0-4e2f-a875-f7c3f3229df9" providerId="ADAL" clId="{F47EDC4D-ADAC-4BC2-B15B-BF60588237F3}" dt="2022-11-24T13:58:08.091" v="6" actId="478"/>
        <pc:sldMkLst>
          <pc:docMk/>
          <pc:sldMk cId="899208504" sldId="425"/>
        </pc:sldMkLst>
        <pc:spChg chg="del">
          <ac:chgData name="SMue - Sara Münnich" userId="7509f428-c1e0-4e2f-a875-f7c3f3229df9" providerId="ADAL" clId="{F47EDC4D-ADAC-4BC2-B15B-BF60588237F3}" dt="2022-11-24T13:58:08.091" v="6" actId="478"/>
          <ac:spMkLst>
            <pc:docMk/>
            <pc:sldMk cId="899208504" sldId="425"/>
            <ac:spMk id="3" creationId="{E5D9FD0E-090F-6502-13C6-4DB2B44C1275}"/>
          </ac:spMkLst>
        </pc:spChg>
        <pc:spChg chg="del">
          <ac:chgData name="SMue - Sara Münnich" userId="7509f428-c1e0-4e2f-a875-f7c3f3229df9" providerId="ADAL" clId="{F47EDC4D-ADAC-4BC2-B15B-BF60588237F3}" dt="2022-11-24T13:58:06.903" v="5" actId="478"/>
          <ac:spMkLst>
            <pc:docMk/>
            <pc:sldMk cId="899208504" sldId="425"/>
            <ac:spMk id="5" creationId="{F43E22A9-7FC2-E8DC-FA5E-89E3BC6492E5}"/>
          </ac:spMkLst>
        </pc:spChg>
        <pc:picChg chg="del">
          <ac:chgData name="SMue - Sara Münnich" userId="7509f428-c1e0-4e2f-a875-f7c3f3229df9" providerId="ADAL" clId="{F47EDC4D-ADAC-4BC2-B15B-BF60588237F3}" dt="2022-11-24T13:58:05.672" v="4" actId="478"/>
          <ac:picMkLst>
            <pc:docMk/>
            <pc:sldMk cId="899208504" sldId="425"/>
            <ac:picMk id="4" creationId="{C6DC710F-9E91-22E7-BB2F-20416D687A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BEFA3-A24B-4125-AECD-093B642C718F}" type="datetimeFigureOut">
              <a:rPr lang="de-DE" smtClean="0"/>
              <a:t>29.11.22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5FD70-93FF-45B7-B4D1-DA945F31AEA3}" type="slidenum">
              <a:rPr lang="de-DE" smtClean="0"/>
              <a:t>‹Nr.›</a:t>
            </a:fld>
            <a:endParaRPr lang="de-DE"/>
          </a:p>
        </p:txBody>
      </p:sp>
    </p:spTree>
    <p:extLst>
      <p:ext uri="{BB962C8B-B14F-4D97-AF65-F5344CB8AC3E}">
        <p14:creationId xmlns:p14="http://schemas.microsoft.com/office/powerpoint/2010/main" val="242612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E65834-47BF-475E-8E5D-1D3F2B1132E2}" type="slidenum">
              <a:rPr lang="de-DE" smtClean="0"/>
              <a:t>1</a:t>
            </a:fld>
            <a:endParaRPr lang="de-DE"/>
          </a:p>
        </p:txBody>
      </p:sp>
    </p:spTree>
    <p:extLst>
      <p:ext uri="{BB962C8B-B14F-4D97-AF65-F5344CB8AC3E}">
        <p14:creationId xmlns:p14="http://schemas.microsoft.com/office/powerpoint/2010/main" val="22526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dirty="0">
              <a:solidFill>
                <a:schemeClr val="accent1"/>
              </a:solidFill>
            </a:endParaRPr>
          </a:p>
        </p:txBody>
      </p:sp>
    </p:spTree>
    <p:extLst>
      <p:ext uri="{BB962C8B-B14F-4D97-AF65-F5344CB8AC3E}">
        <p14:creationId xmlns:p14="http://schemas.microsoft.com/office/powerpoint/2010/main" val="45767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dirty="0">
              <a:solidFill>
                <a:schemeClr val="accent1"/>
              </a:solidFill>
            </a:endParaRPr>
          </a:p>
        </p:txBody>
      </p:sp>
    </p:spTree>
    <p:extLst>
      <p:ext uri="{BB962C8B-B14F-4D97-AF65-F5344CB8AC3E}">
        <p14:creationId xmlns:p14="http://schemas.microsoft.com/office/powerpoint/2010/main" val="34214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15</a:t>
            </a:fld>
            <a:endParaRPr lang="de-DE" dirty="0">
              <a:solidFill>
                <a:schemeClr val="accent1"/>
              </a:solidFill>
            </a:endParaRPr>
          </a:p>
        </p:txBody>
      </p:sp>
    </p:spTree>
    <p:extLst>
      <p:ext uri="{BB962C8B-B14F-4D97-AF65-F5344CB8AC3E}">
        <p14:creationId xmlns:p14="http://schemas.microsoft.com/office/powerpoint/2010/main" val="19862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dirty="0">
              <a:solidFill>
                <a:schemeClr val="accent1"/>
              </a:solidFill>
            </a:endParaRPr>
          </a:p>
        </p:txBody>
      </p:sp>
    </p:spTree>
    <p:extLst>
      <p:ext uri="{BB962C8B-B14F-4D97-AF65-F5344CB8AC3E}">
        <p14:creationId xmlns:p14="http://schemas.microsoft.com/office/powerpoint/2010/main" val="48029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dirty="0">
              <a:solidFill>
                <a:schemeClr val="accent1"/>
              </a:solidFill>
            </a:endParaRPr>
          </a:p>
        </p:txBody>
      </p:sp>
    </p:spTree>
    <p:extLst>
      <p:ext uri="{BB962C8B-B14F-4D97-AF65-F5344CB8AC3E}">
        <p14:creationId xmlns:p14="http://schemas.microsoft.com/office/powerpoint/2010/main" val="124431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dirty="0">
              <a:solidFill>
                <a:schemeClr val="accent1"/>
              </a:solidFill>
            </a:endParaRPr>
          </a:p>
        </p:txBody>
      </p:sp>
    </p:spTree>
    <p:extLst>
      <p:ext uri="{BB962C8B-B14F-4D97-AF65-F5344CB8AC3E}">
        <p14:creationId xmlns:p14="http://schemas.microsoft.com/office/powerpoint/2010/main" val="103451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dirty="0">
              <a:solidFill>
                <a:schemeClr val="accent1"/>
              </a:solidFill>
            </a:endParaRPr>
          </a:p>
        </p:txBody>
      </p:sp>
    </p:spTree>
    <p:extLst>
      <p:ext uri="{BB962C8B-B14F-4D97-AF65-F5344CB8AC3E}">
        <p14:creationId xmlns:p14="http://schemas.microsoft.com/office/powerpoint/2010/main" val="143310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dirty="0">
              <a:solidFill>
                <a:schemeClr val="accent1"/>
              </a:solidFill>
            </a:endParaRPr>
          </a:p>
        </p:txBody>
      </p:sp>
    </p:spTree>
    <p:extLst>
      <p:ext uri="{BB962C8B-B14F-4D97-AF65-F5344CB8AC3E}">
        <p14:creationId xmlns:p14="http://schemas.microsoft.com/office/powerpoint/2010/main" val="135343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dirty="0">
              <a:solidFill>
                <a:schemeClr val="accent1"/>
              </a:solidFill>
            </a:endParaRPr>
          </a:p>
        </p:txBody>
      </p:sp>
    </p:spTree>
    <p:extLst>
      <p:ext uri="{BB962C8B-B14F-4D97-AF65-F5344CB8AC3E}">
        <p14:creationId xmlns:p14="http://schemas.microsoft.com/office/powerpoint/2010/main" val="198227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dirty="0">
              <a:solidFill>
                <a:schemeClr val="accent1"/>
              </a:solidFill>
            </a:endParaRPr>
          </a:p>
        </p:txBody>
      </p:sp>
    </p:spTree>
    <p:extLst>
      <p:ext uri="{BB962C8B-B14F-4D97-AF65-F5344CB8AC3E}">
        <p14:creationId xmlns:p14="http://schemas.microsoft.com/office/powerpoint/2010/main" val="35642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dirty="0">
              <a:solidFill>
                <a:schemeClr val="accent1"/>
              </a:solidFill>
            </a:endParaRPr>
          </a:p>
        </p:txBody>
      </p:sp>
    </p:spTree>
    <p:extLst>
      <p:ext uri="{BB962C8B-B14F-4D97-AF65-F5344CB8AC3E}">
        <p14:creationId xmlns:p14="http://schemas.microsoft.com/office/powerpoint/2010/main" val="193996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05C2B17-26DF-53E0-F98F-193F681F72BB}"/>
              </a:ext>
            </a:extLst>
          </p:cNvPr>
          <p:cNvSpPr/>
          <p:nvPr/>
        </p:nvSpPr>
        <p:spPr>
          <a:xfrm>
            <a:off x="0" y="0"/>
            <a:ext cx="12192000" cy="4216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A9EDD3-0F3E-F8A9-A941-186D8B2B88BA}"/>
              </a:ext>
            </a:extLst>
          </p:cNvPr>
          <p:cNvSpPr>
            <a:spLocks noGrp="1"/>
          </p:cNvSpPr>
          <p:nvPr>
            <p:ph type="ctrTitle"/>
          </p:nvPr>
        </p:nvSpPr>
        <p:spPr>
          <a:xfrm>
            <a:off x="1524000" y="1415326"/>
            <a:ext cx="9144000" cy="2387600"/>
          </a:xfrm>
        </p:spPr>
        <p:txBody>
          <a:bodyPr anchor="b">
            <a:normAutofit/>
          </a:bodyPr>
          <a:lstStyle>
            <a:lvl1pPr algn="l">
              <a:defRPr sz="5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28F5902-E5A0-B45B-2DF4-64C079F1F1F2}"/>
              </a:ext>
            </a:extLst>
          </p:cNvPr>
          <p:cNvSpPr>
            <a:spLocks noGrp="1"/>
          </p:cNvSpPr>
          <p:nvPr>
            <p:ph type="subTitle" idx="1"/>
          </p:nvPr>
        </p:nvSpPr>
        <p:spPr>
          <a:xfrm>
            <a:off x="1524000" y="4447713"/>
            <a:ext cx="9144000" cy="452762"/>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16562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3E2DE6C-3174-D385-EA2D-28EFC5A1A437}"/>
              </a:ext>
            </a:extLst>
          </p:cNvPr>
          <p:cNvSpPr/>
          <p:nvPr/>
        </p:nvSpPr>
        <p:spPr>
          <a:xfrm>
            <a:off x="0" y="1"/>
            <a:ext cx="12192000" cy="441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6D31B6A-DA16-9637-E6E9-9486D54304F9}"/>
              </a:ext>
            </a:extLst>
          </p:cNvPr>
          <p:cNvSpPr>
            <a:spLocks noGrp="1"/>
          </p:cNvSpPr>
          <p:nvPr>
            <p:ph type="title" hasCustomPrompt="1"/>
          </p:nvPr>
        </p:nvSpPr>
        <p:spPr>
          <a:xfrm>
            <a:off x="838200" y="2979000"/>
            <a:ext cx="10515600" cy="900000"/>
          </a:xfrm>
        </p:spPr>
        <p:txBody>
          <a:bodyPr>
            <a:normAutofit/>
          </a:bodyPr>
          <a:lstStyle>
            <a:lvl1pPr>
              <a:defRPr sz="3600">
                <a:solidFill>
                  <a:schemeClr val="bg1"/>
                </a:solidFill>
              </a:defRPr>
            </a:lvl1pPr>
          </a:lstStyle>
          <a:p>
            <a:r>
              <a:rPr lang="de-DE" dirty="0"/>
              <a:t>Vielen Dank für Ihre Aufmerksamkeit </a:t>
            </a:r>
          </a:p>
        </p:txBody>
      </p:sp>
      <p:sp>
        <p:nvSpPr>
          <p:cNvPr id="3" name="Textfeld 2">
            <a:extLst>
              <a:ext uri="{FF2B5EF4-FFF2-40B4-BE49-F238E27FC236}">
                <a16:creationId xmlns:a16="http://schemas.microsoft.com/office/drawing/2014/main" id="{5A6CAD35-7AA1-9E78-64B5-79780B980B60}"/>
              </a:ext>
            </a:extLst>
          </p:cNvPr>
          <p:cNvSpPr txBox="1"/>
          <p:nvPr/>
        </p:nvSpPr>
        <p:spPr>
          <a:xfrm>
            <a:off x="838200" y="4821382"/>
            <a:ext cx="10515600" cy="1661993"/>
          </a:xfrm>
          <a:prstGeom prst="rect">
            <a:avLst/>
          </a:prstGeom>
          <a:noFill/>
        </p:spPr>
        <p:txBody>
          <a:bodyPr wrap="square" rtlCol="0">
            <a:spAutoFit/>
          </a:bodyPr>
          <a:lstStyle/>
          <a:p>
            <a:r>
              <a:rPr lang="de-DE" b="1" dirty="0"/>
              <a:t>TRAGEN SIE HIER IHREN NAMEN EIN</a:t>
            </a:r>
          </a:p>
          <a:p>
            <a:endParaRPr lang="de-DE" dirty="0"/>
          </a:p>
          <a:p>
            <a:r>
              <a:rPr lang="de-DE" sz="1600" dirty="0"/>
              <a:t>Unternehmen</a:t>
            </a:r>
          </a:p>
          <a:p>
            <a:r>
              <a:rPr lang="de-DE" sz="1600" dirty="0"/>
              <a:t>Straße/Hausnummer</a:t>
            </a:r>
          </a:p>
          <a:p>
            <a:r>
              <a:rPr lang="de-DE" sz="1600" dirty="0"/>
              <a:t>PLZ/ Stadt</a:t>
            </a:r>
          </a:p>
          <a:p>
            <a:r>
              <a:rPr lang="de-DE" sz="1600" dirty="0"/>
              <a:t>Telefon</a:t>
            </a:r>
          </a:p>
        </p:txBody>
      </p:sp>
    </p:spTree>
    <p:extLst>
      <p:ext uri="{BB962C8B-B14F-4D97-AF65-F5344CB8AC3E}">
        <p14:creationId xmlns:p14="http://schemas.microsoft.com/office/powerpoint/2010/main" val="10014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05C2B17-26DF-53E0-F98F-193F681F72BB}"/>
              </a:ext>
            </a:extLst>
          </p:cNvPr>
          <p:cNvSpPr/>
          <p:nvPr/>
        </p:nvSpPr>
        <p:spPr>
          <a:xfrm>
            <a:off x="2419926" y="1320800"/>
            <a:ext cx="9772073" cy="289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A9EDD3-0F3E-F8A9-A941-186D8B2B88BA}"/>
              </a:ext>
            </a:extLst>
          </p:cNvPr>
          <p:cNvSpPr>
            <a:spLocks noGrp="1"/>
          </p:cNvSpPr>
          <p:nvPr>
            <p:ph type="ctrTitle"/>
          </p:nvPr>
        </p:nvSpPr>
        <p:spPr>
          <a:xfrm>
            <a:off x="2733962" y="1575046"/>
            <a:ext cx="9005660" cy="1971718"/>
          </a:xfrm>
        </p:spPr>
        <p:txBody>
          <a:bodyPr anchor="b">
            <a:normAutofit/>
          </a:bodyPr>
          <a:lstStyle>
            <a:lvl1pPr algn="l">
              <a:defRPr sz="4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28F5902-E5A0-B45B-2DF4-64C079F1F1F2}"/>
              </a:ext>
            </a:extLst>
          </p:cNvPr>
          <p:cNvSpPr>
            <a:spLocks noGrp="1"/>
          </p:cNvSpPr>
          <p:nvPr>
            <p:ph type="subTitle" idx="1"/>
          </p:nvPr>
        </p:nvSpPr>
        <p:spPr>
          <a:xfrm>
            <a:off x="2733963" y="3663486"/>
            <a:ext cx="9005660" cy="452762"/>
          </a:xfr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6" name="Rechteck 5">
            <a:extLst>
              <a:ext uri="{FF2B5EF4-FFF2-40B4-BE49-F238E27FC236}">
                <a16:creationId xmlns:a16="http://schemas.microsoft.com/office/drawing/2014/main" id="{FE3368B8-69C5-C543-A869-A72771CCC456}"/>
              </a:ext>
            </a:extLst>
          </p:cNvPr>
          <p:cNvSpPr/>
          <p:nvPr/>
        </p:nvSpPr>
        <p:spPr>
          <a:xfrm>
            <a:off x="0" y="1320800"/>
            <a:ext cx="2327563" cy="28960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612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3E2DE6C-3174-D385-EA2D-28EFC5A1A437}"/>
              </a:ext>
            </a:extLst>
          </p:cNvPr>
          <p:cNvSpPr/>
          <p:nvPr/>
        </p:nvSpPr>
        <p:spPr>
          <a:xfrm>
            <a:off x="0" y="0"/>
            <a:ext cx="12192000" cy="5163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6D31B6A-DA16-9637-E6E9-9486D54304F9}"/>
              </a:ext>
            </a:extLst>
          </p:cNvPr>
          <p:cNvSpPr>
            <a:spLocks noGrp="1"/>
          </p:cNvSpPr>
          <p:nvPr>
            <p:ph type="title"/>
          </p:nvPr>
        </p:nvSpPr>
        <p:spPr>
          <a:xfrm>
            <a:off x="838200" y="3429000"/>
            <a:ext cx="10515600" cy="900000"/>
          </a:xfrm>
        </p:spPr>
        <p:txBody>
          <a:bodyPr>
            <a:normAutofit/>
          </a:bodyPr>
          <a:lstStyle>
            <a:lvl1pPr>
              <a:defRPr sz="3600">
                <a:solidFill>
                  <a:schemeClr val="bg1"/>
                </a:solidFill>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85D36C03-F72E-DCEC-9438-856A0DC46CF5}"/>
              </a:ext>
            </a:extLst>
          </p:cNvPr>
          <p:cNvSpPr>
            <a:spLocks noGrp="1"/>
          </p:cNvSpPr>
          <p:nvPr>
            <p:ph type="subTitle" idx="1"/>
          </p:nvPr>
        </p:nvSpPr>
        <p:spPr>
          <a:xfrm>
            <a:off x="838200" y="4447713"/>
            <a:ext cx="10515600" cy="452762"/>
          </a:xfrm>
        </p:spPr>
        <p:txBody>
          <a:bodyPr>
            <a:normAutofit/>
          </a:bodyPr>
          <a:lstStyle>
            <a:lvl1pPr marL="0" indent="0" algn="l">
              <a:buNone/>
              <a:defRPr sz="1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18561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A775C-7238-6C4E-53B2-7B59EFA1D4B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536087-38DB-80BA-019A-A5EBF3AB85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A7FCE5-4ED4-A965-0DFF-7D1DE7DCF200}"/>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5" name="Fußzeilenplatzhalter 4">
            <a:extLst>
              <a:ext uri="{FF2B5EF4-FFF2-40B4-BE49-F238E27FC236}">
                <a16:creationId xmlns:a16="http://schemas.microsoft.com/office/drawing/2014/main" id="{0A7B941A-ADF1-23E4-EF8C-B4815A0500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48EE68-6C45-7D29-44A5-ADDD8EEBA83E}"/>
              </a:ext>
            </a:extLst>
          </p:cNvPr>
          <p:cNvSpPr>
            <a:spLocks noGrp="1"/>
          </p:cNvSpPr>
          <p:nvPr>
            <p:ph type="sldNum" sz="quarter" idx="12"/>
          </p:nvPr>
        </p:nvSpPr>
        <p:spPr/>
        <p:txBody>
          <a:bodyPr/>
          <a:lstStyle/>
          <a:p>
            <a:fld id="{0FBAC37C-D7B5-4603-8724-01B13F869169}" type="slidenum">
              <a:rPr lang="de-DE" smtClean="0"/>
              <a:t>‹Nr.›</a:t>
            </a:fld>
            <a:endParaRPr lang="de-DE"/>
          </a:p>
        </p:txBody>
      </p:sp>
    </p:spTree>
    <p:extLst>
      <p:ext uri="{BB962C8B-B14F-4D97-AF65-F5344CB8AC3E}">
        <p14:creationId xmlns:p14="http://schemas.microsoft.com/office/powerpoint/2010/main" val="50190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ter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536087-38DB-80BA-019A-A5EBF3AB85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A7FCE5-4ED4-A965-0DFF-7D1DE7DCF200}"/>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5" name="Fußzeilenplatzhalter 4">
            <a:extLst>
              <a:ext uri="{FF2B5EF4-FFF2-40B4-BE49-F238E27FC236}">
                <a16:creationId xmlns:a16="http://schemas.microsoft.com/office/drawing/2014/main" id="{0A7B941A-ADF1-23E4-EF8C-B4815A0500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48EE68-6C45-7D29-44A5-ADDD8EEBA83E}"/>
              </a:ext>
            </a:extLst>
          </p:cNvPr>
          <p:cNvSpPr>
            <a:spLocks noGrp="1"/>
          </p:cNvSpPr>
          <p:nvPr>
            <p:ph type="sldNum" sz="quarter" idx="12"/>
          </p:nvPr>
        </p:nvSpPr>
        <p:spPr/>
        <p:txBody>
          <a:bodyPr/>
          <a:lstStyle/>
          <a:p>
            <a:fld id="{0FBAC37C-D7B5-4603-8724-01B13F869169}" type="slidenum">
              <a:rPr lang="de-DE" smtClean="0"/>
              <a:t>‹Nr.›</a:t>
            </a:fld>
            <a:endParaRPr lang="de-DE"/>
          </a:p>
        </p:txBody>
      </p:sp>
      <p:sp>
        <p:nvSpPr>
          <p:cNvPr id="7" name="Titel 6">
            <a:extLst>
              <a:ext uri="{FF2B5EF4-FFF2-40B4-BE49-F238E27FC236}">
                <a16:creationId xmlns:a16="http://schemas.microsoft.com/office/drawing/2014/main" id="{B64559A7-821F-0928-CEA2-F2D10072D3EC}"/>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1E423EFD-D24F-3894-FBE5-B04FEF6120ED}"/>
              </a:ext>
            </a:extLst>
          </p:cNvPr>
          <p:cNvSpPr>
            <a:spLocks noGrp="1"/>
          </p:cNvSpPr>
          <p:nvPr>
            <p:ph type="body" sz="quarter" idx="13" hasCustomPrompt="1"/>
          </p:nvPr>
        </p:nvSpPr>
        <p:spPr>
          <a:xfrm>
            <a:off x="838200" y="1291758"/>
            <a:ext cx="10515600" cy="360363"/>
          </a:xfrm>
        </p:spPr>
        <p:txBody>
          <a:bodyPr>
            <a:noAutofit/>
          </a:bodyPr>
          <a:lstStyle>
            <a:lvl1pPr marL="0" indent="0">
              <a:buNone/>
              <a:defRPr sz="1800" b="0" i="0" cap="all" baseline="0">
                <a:solidFill>
                  <a:schemeClr val="accent1"/>
                </a:solidFill>
              </a:defRPr>
            </a:lvl1pPr>
          </a:lstStyle>
          <a:p>
            <a:pPr lvl="0"/>
            <a:r>
              <a:rPr lang="de-DE" dirty="0"/>
              <a:t>Untertitel einfügen</a:t>
            </a:r>
          </a:p>
        </p:txBody>
      </p:sp>
    </p:spTree>
    <p:extLst>
      <p:ext uri="{BB962C8B-B14F-4D97-AF65-F5344CB8AC3E}">
        <p14:creationId xmlns:p14="http://schemas.microsoft.com/office/powerpoint/2010/main" val="290330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226E8-F55F-5680-963E-0EDEEB652B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E4D73C4-97F5-C88A-77C7-62D50348E6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4A7714B-21D4-EF20-7722-AD247A8F22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49FC6D-CA01-4F47-E0A6-E47E280C3F9A}"/>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6" name="Fußzeilenplatzhalter 5">
            <a:extLst>
              <a:ext uri="{FF2B5EF4-FFF2-40B4-BE49-F238E27FC236}">
                <a16:creationId xmlns:a16="http://schemas.microsoft.com/office/drawing/2014/main" id="{9382F717-FB0F-5176-2BF4-9119EC00CC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841148-90BD-E5E0-F334-72330109744C}"/>
              </a:ext>
            </a:extLst>
          </p:cNvPr>
          <p:cNvSpPr>
            <a:spLocks noGrp="1"/>
          </p:cNvSpPr>
          <p:nvPr>
            <p:ph type="sldNum" sz="quarter" idx="12"/>
          </p:nvPr>
        </p:nvSpPr>
        <p:spPr/>
        <p:txBody>
          <a:bodyPr/>
          <a:lstStyle/>
          <a:p>
            <a:fld id="{0FBAC37C-D7B5-4603-8724-01B13F869169}" type="slidenum">
              <a:rPr lang="de-DE" smtClean="0"/>
              <a:t>‹Nr.›</a:t>
            </a:fld>
            <a:endParaRPr lang="de-DE"/>
          </a:p>
        </p:txBody>
      </p:sp>
    </p:spTree>
    <p:extLst>
      <p:ext uri="{BB962C8B-B14F-4D97-AF65-F5344CB8AC3E}">
        <p14:creationId xmlns:p14="http://schemas.microsoft.com/office/powerpoint/2010/main" val="168268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4E697-3A1B-C39D-6367-9A65D672A02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677B3A9-08F7-C1EB-DDE3-DD9BCBAACF32}"/>
              </a:ext>
            </a:extLst>
          </p:cNvPr>
          <p:cNvSpPr>
            <a:spLocks noGrp="1"/>
          </p:cNvSpPr>
          <p:nvPr>
            <p:ph type="body" idx="1"/>
          </p:nvPr>
        </p:nvSpPr>
        <p:spPr>
          <a:xfrm>
            <a:off x="839788" y="1681163"/>
            <a:ext cx="5157787" cy="823912"/>
          </a:xfrm>
          <a:solidFill>
            <a:schemeClr val="accent4"/>
          </a:solidFill>
          <a:ln>
            <a:noFill/>
          </a:ln>
        </p:spPr>
        <p:txBody>
          <a:bodyPr anchor="b"/>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D1B676-CBB4-9EB0-5BC5-1F50757D307E}"/>
              </a:ext>
            </a:extLst>
          </p:cNvPr>
          <p:cNvSpPr>
            <a:spLocks noGrp="1"/>
          </p:cNvSpPr>
          <p:nvPr>
            <p:ph sz="half" idx="2"/>
          </p:nvPr>
        </p:nvSpPr>
        <p:spPr>
          <a:xfrm>
            <a:off x="839788" y="2505075"/>
            <a:ext cx="5157787" cy="3684588"/>
          </a:xfrm>
        </p:spPr>
        <p:txBody>
          <a:bodyPr/>
          <a:lstStyle>
            <a:lvl4pPr marL="1371600" indent="0">
              <a:buNone/>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Textplatzhalter 4">
            <a:extLst>
              <a:ext uri="{FF2B5EF4-FFF2-40B4-BE49-F238E27FC236}">
                <a16:creationId xmlns:a16="http://schemas.microsoft.com/office/drawing/2014/main" id="{15DE591E-408A-F191-411E-EFB299C7C480}"/>
              </a:ext>
            </a:extLst>
          </p:cNvPr>
          <p:cNvSpPr>
            <a:spLocks noGrp="1"/>
          </p:cNvSpPr>
          <p:nvPr>
            <p:ph type="body" sz="quarter" idx="3"/>
          </p:nvPr>
        </p:nvSpPr>
        <p:spPr>
          <a:xfrm>
            <a:off x="6172200" y="1681163"/>
            <a:ext cx="5183188" cy="823912"/>
          </a:xfrm>
          <a:solidFill>
            <a:schemeClr val="accent1"/>
          </a:solidFill>
        </p:spPr>
        <p:txBody>
          <a:bodyPr anchor="b"/>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7392F14-9442-FD86-4DB3-D0AB1519F35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A78F19BF-42B2-0915-88E8-E23520C49D66}"/>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8" name="Fußzeilenplatzhalter 7">
            <a:extLst>
              <a:ext uri="{FF2B5EF4-FFF2-40B4-BE49-F238E27FC236}">
                <a16:creationId xmlns:a16="http://schemas.microsoft.com/office/drawing/2014/main" id="{1C764D44-DA80-64AA-A45C-9A45B18313B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2695CEE-3794-77ED-4085-DD9448831408}"/>
              </a:ext>
            </a:extLst>
          </p:cNvPr>
          <p:cNvSpPr>
            <a:spLocks noGrp="1"/>
          </p:cNvSpPr>
          <p:nvPr>
            <p:ph type="sldNum" sz="quarter" idx="12"/>
          </p:nvPr>
        </p:nvSpPr>
        <p:spPr/>
        <p:txBody>
          <a:bodyPr/>
          <a:lstStyle/>
          <a:p>
            <a:fld id="{0FBAC37C-D7B5-4603-8724-01B13F869169}" type="slidenum">
              <a:rPr lang="de-DE" smtClean="0"/>
              <a:t>‹Nr.›</a:t>
            </a:fld>
            <a:endParaRPr lang="de-DE"/>
          </a:p>
        </p:txBody>
      </p:sp>
    </p:spTree>
    <p:extLst>
      <p:ext uri="{BB962C8B-B14F-4D97-AF65-F5344CB8AC3E}">
        <p14:creationId xmlns:p14="http://schemas.microsoft.com/office/powerpoint/2010/main" val="28998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48701-A4A0-6F89-16DB-791188BEF44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94B49CB-D60D-814D-C2F0-87D4F39615DD}"/>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4" name="Fußzeilenplatzhalter 3">
            <a:extLst>
              <a:ext uri="{FF2B5EF4-FFF2-40B4-BE49-F238E27FC236}">
                <a16:creationId xmlns:a16="http://schemas.microsoft.com/office/drawing/2014/main" id="{CE5D670C-2D20-88AC-7200-6725F3E026B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D614BE1-83E5-B890-C3F2-4E47D99B1856}"/>
              </a:ext>
            </a:extLst>
          </p:cNvPr>
          <p:cNvSpPr>
            <a:spLocks noGrp="1"/>
          </p:cNvSpPr>
          <p:nvPr>
            <p:ph type="sldNum" sz="quarter" idx="12"/>
          </p:nvPr>
        </p:nvSpPr>
        <p:spPr/>
        <p:txBody>
          <a:bodyPr/>
          <a:lstStyle/>
          <a:p>
            <a:fld id="{0FBAC37C-D7B5-4603-8724-01B13F869169}" type="slidenum">
              <a:rPr lang="de-DE" smtClean="0"/>
              <a:t>‹Nr.›</a:t>
            </a:fld>
            <a:endParaRPr lang="de-DE"/>
          </a:p>
        </p:txBody>
      </p:sp>
    </p:spTree>
    <p:extLst>
      <p:ext uri="{BB962C8B-B14F-4D97-AF65-F5344CB8AC3E}">
        <p14:creationId xmlns:p14="http://schemas.microsoft.com/office/powerpoint/2010/main" val="382647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F3B1E5-72AC-6A1D-2599-C1660680D2E3}"/>
              </a:ext>
            </a:extLst>
          </p:cNvPr>
          <p:cNvSpPr>
            <a:spLocks noGrp="1"/>
          </p:cNvSpPr>
          <p:nvPr>
            <p:ph type="dt" sz="half" idx="10"/>
          </p:nvPr>
        </p:nvSpPr>
        <p:spPr/>
        <p:txBody>
          <a:bodyPr/>
          <a:lstStyle/>
          <a:p>
            <a:fld id="{283520AC-18F3-4FE3-9A50-F529685CD9A8}" type="datetimeFigureOut">
              <a:rPr lang="de-DE" smtClean="0"/>
              <a:t>29.11.22</a:t>
            </a:fld>
            <a:endParaRPr lang="de-DE"/>
          </a:p>
        </p:txBody>
      </p:sp>
      <p:sp>
        <p:nvSpPr>
          <p:cNvPr id="3" name="Fußzeilenplatzhalter 2">
            <a:extLst>
              <a:ext uri="{FF2B5EF4-FFF2-40B4-BE49-F238E27FC236}">
                <a16:creationId xmlns:a16="http://schemas.microsoft.com/office/drawing/2014/main" id="{CBD39779-8649-DEF5-14DE-634156D6AE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B6E00A8-1E1D-AC67-27C1-001BD7EBEF51}"/>
              </a:ext>
            </a:extLst>
          </p:cNvPr>
          <p:cNvSpPr>
            <a:spLocks noGrp="1"/>
          </p:cNvSpPr>
          <p:nvPr>
            <p:ph type="sldNum" sz="quarter" idx="12"/>
          </p:nvPr>
        </p:nvSpPr>
        <p:spPr/>
        <p:txBody>
          <a:bodyPr/>
          <a:lstStyle/>
          <a:p>
            <a:fld id="{0FBAC37C-D7B5-4603-8724-01B13F869169}" type="slidenum">
              <a:rPr lang="de-DE" smtClean="0"/>
              <a:t>‹Nr.›</a:t>
            </a:fld>
            <a:endParaRPr lang="de-DE"/>
          </a:p>
        </p:txBody>
      </p:sp>
    </p:spTree>
    <p:extLst>
      <p:ext uri="{BB962C8B-B14F-4D97-AF65-F5344CB8AC3E}">
        <p14:creationId xmlns:p14="http://schemas.microsoft.com/office/powerpoint/2010/main" val="215289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918276D-F7B0-BF4D-1FD2-8163152D00A2}"/>
              </a:ext>
            </a:extLst>
          </p:cNvPr>
          <p:cNvSpPr/>
          <p:nvPr/>
        </p:nvSpPr>
        <p:spPr>
          <a:xfrm>
            <a:off x="11443316" y="6425313"/>
            <a:ext cx="748683" cy="4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DF2E400-1535-4363-C620-72B4EB363D40}"/>
              </a:ext>
            </a:extLst>
          </p:cNvPr>
          <p:cNvSpPr/>
          <p:nvPr/>
        </p:nvSpPr>
        <p:spPr>
          <a:xfrm>
            <a:off x="-1" y="6434032"/>
            <a:ext cx="11353801"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12364B14-0BAA-4650-1153-87E3A2DCE864}"/>
              </a:ext>
            </a:extLst>
          </p:cNvPr>
          <p:cNvSpPr>
            <a:spLocks noGrp="1"/>
          </p:cNvSpPr>
          <p:nvPr>
            <p:ph type="title"/>
          </p:nvPr>
        </p:nvSpPr>
        <p:spPr>
          <a:xfrm>
            <a:off x="838200" y="365124"/>
            <a:ext cx="10515600" cy="900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2D428418-E33B-D84F-7CBF-049C713E2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id="{7B0286A1-6A5B-9262-700B-84725D467BE9}"/>
              </a:ext>
            </a:extLst>
          </p:cNvPr>
          <p:cNvSpPr>
            <a:spLocks noGrp="1"/>
          </p:cNvSpPr>
          <p:nvPr>
            <p:ph type="dt" sz="half" idx="2"/>
          </p:nvPr>
        </p:nvSpPr>
        <p:spPr>
          <a:xfrm>
            <a:off x="838200" y="6471762"/>
            <a:ext cx="2743200" cy="365125"/>
          </a:xfrm>
          <a:prstGeom prst="rect">
            <a:avLst/>
          </a:prstGeom>
        </p:spPr>
        <p:txBody>
          <a:bodyPr vert="horz" lIns="91440" tIns="45720" rIns="91440" bIns="45720" rtlCol="0" anchor="ctr"/>
          <a:lstStyle>
            <a:lvl1pPr algn="l">
              <a:defRPr sz="1200">
                <a:solidFill>
                  <a:schemeClr val="bg1"/>
                </a:solidFill>
              </a:defRPr>
            </a:lvl1pPr>
          </a:lstStyle>
          <a:p>
            <a:fld id="{283520AC-18F3-4FE3-9A50-F529685CD9A8}" type="datetimeFigureOut">
              <a:rPr lang="de-DE" smtClean="0"/>
              <a:t>29.11.22</a:t>
            </a:fld>
            <a:endParaRPr lang="de-DE"/>
          </a:p>
        </p:txBody>
      </p:sp>
      <p:sp>
        <p:nvSpPr>
          <p:cNvPr id="5" name="Fußzeilenplatzhalter 4">
            <a:extLst>
              <a:ext uri="{FF2B5EF4-FFF2-40B4-BE49-F238E27FC236}">
                <a16:creationId xmlns:a16="http://schemas.microsoft.com/office/drawing/2014/main" id="{5C0CAA42-6F9D-07FA-C981-AD8C9AB53596}"/>
              </a:ext>
            </a:extLst>
          </p:cNvPr>
          <p:cNvSpPr>
            <a:spLocks noGrp="1"/>
          </p:cNvSpPr>
          <p:nvPr>
            <p:ph type="ftr" sz="quarter" idx="3"/>
          </p:nvPr>
        </p:nvSpPr>
        <p:spPr>
          <a:xfrm>
            <a:off x="4038600" y="646746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
        <p:nvSpPr>
          <p:cNvPr id="6" name="Foliennummernplatzhalter 5">
            <a:extLst>
              <a:ext uri="{FF2B5EF4-FFF2-40B4-BE49-F238E27FC236}">
                <a16:creationId xmlns:a16="http://schemas.microsoft.com/office/drawing/2014/main" id="{A164DE82-0EDD-A083-943C-FB41BC407E89}"/>
              </a:ext>
            </a:extLst>
          </p:cNvPr>
          <p:cNvSpPr>
            <a:spLocks noGrp="1"/>
          </p:cNvSpPr>
          <p:nvPr>
            <p:ph type="sldNum" sz="quarter" idx="4"/>
          </p:nvPr>
        </p:nvSpPr>
        <p:spPr>
          <a:xfrm>
            <a:off x="11556135" y="6458750"/>
            <a:ext cx="523043" cy="365125"/>
          </a:xfrm>
          <a:prstGeom prst="rect">
            <a:avLst/>
          </a:prstGeom>
        </p:spPr>
        <p:txBody>
          <a:bodyPr vert="horz" lIns="91440" tIns="45720" rIns="91440" bIns="45720" rtlCol="0" anchor="ctr"/>
          <a:lstStyle>
            <a:lvl1pPr algn="r">
              <a:defRPr sz="1200">
                <a:solidFill>
                  <a:schemeClr val="bg1"/>
                </a:solidFill>
              </a:defRPr>
            </a:lvl1pPr>
          </a:lstStyle>
          <a:p>
            <a:fld id="{0FBAC37C-D7B5-4603-8724-01B13F869169}" type="slidenum">
              <a:rPr lang="de-DE" smtClean="0"/>
              <a:t>‹Nr.›</a:t>
            </a:fld>
            <a:endParaRPr lang="de-DE"/>
          </a:p>
        </p:txBody>
      </p:sp>
      <p:cxnSp>
        <p:nvCxnSpPr>
          <p:cNvPr id="8" name="Gerader Verbinder 7">
            <a:extLst>
              <a:ext uri="{FF2B5EF4-FFF2-40B4-BE49-F238E27FC236}">
                <a16:creationId xmlns:a16="http://schemas.microsoft.com/office/drawing/2014/main" id="{745B4A97-4149-1A63-A909-4622B9470209}"/>
              </a:ext>
            </a:extLst>
          </p:cNvPr>
          <p:cNvCxnSpPr/>
          <p:nvPr/>
        </p:nvCxnSpPr>
        <p:spPr>
          <a:xfrm>
            <a:off x="0" y="128191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44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06">
          <p15:clr>
            <a:srgbClr val="F26B43"/>
          </p15:clr>
        </p15:guide>
        <p15:guide id="3" pos="7151">
          <p15:clr>
            <a:srgbClr val="F26B43"/>
          </p15:clr>
        </p15:guide>
        <p15:guide id="4" orient="horz" pos="3906">
          <p15:clr>
            <a:srgbClr val="F26B43"/>
          </p15:clr>
        </p15:guide>
        <p15:guide id="5" orient="horz" pos="822">
          <p15:clr>
            <a:srgbClr val="F26B43"/>
          </p15:clr>
        </p15:guide>
        <p15:guide id="6"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7F5F5-7B35-C11E-5485-CCCE91717DF8}"/>
              </a:ext>
            </a:extLst>
          </p:cNvPr>
          <p:cNvSpPr>
            <a:spLocks noGrp="1"/>
          </p:cNvSpPr>
          <p:nvPr>
            <p:ph type="ctrTitle"/>
          </p:nvPr>
        </p:nvSpPr>
        <p:spPr/>
        <p:txBody>
          <a:bodyPr/>
          <a:lstStyle/>
          <a:p>
            <a:r>
              <a:rPr lang="de-DE" dirty="0"/>
              <a:t>Hygiene</a:t>
            </a:r>
          </a:p>
        </p:txBody>
      </p:sp>
      <p:sp>
        <p:nvSpPr>
          <p:cNvPr id="3" name="Untertitel 2">
            <a:extLst>
              <a:ext uri="{FF2B5EF4-FFF2-40B4-BE49-F238E27FC236}">
                <a16:creationId xmlns:a16="http://schemas.microsoft.com/office/drawing/2014/main" id="{7BEB4066-FC76-D2FC-FD15-C32356DE56BB}"/>
              </a:ext>
            </a:extLst>
          </p:cNvPr>
          <p:cNvSpPr>
            <a:spLocks noGrp="1"/>
          </p:cNvSpPr>
          <p:nvPr>
            <p:ph type="subTitle" idx="1"/>
          </p:nvPr>
        </p:nvSpPr>
        <p:spPr/>
        <p:txBody>
          <a:bodyPr/>
          <a:lstStyle/>
          <a:p>
            <a:endParaRPr lang="de-DE" dirty="0"/>
          </a:p>
        </p:txBody>
      </p:sp>
      <p:pic>
        <p:nvPicPr>
          <p:cNvPr id="5" name="Grafik 4" descr="Ein Bild, das Text enthält.&#10;&#10;Automatisch generierte Beschreibung">
            <a:extLst>
              <a:ext uri="{FF2B5EF4-FFF2-40B4-BE49-F238E27FC236}">
                <a16:creationId xmlns:a16="http://schemas.microsoft.com/office/drawing/2014/main" id="{4FB1BAF0-3182-65B8-80BE-58B1E12BC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78574" y="5501840"/>
            <a:ext cx="2704433" cy="668358"/>
          </a:xfrm>
          <a:prstGeom prst="rect">
            <a:avLst/>
          </a:prstGeom>
          <a:noFill/>
          <a:ln>
            <a:noFill/>
          </a:ln>
        </p:spPr>
      </p:pic>
    </p:spTree>
    <p:extLst>
      <p:ext uri="{BB962C8B-B14F-4D97-AF65-F5344CB8AC3E}">
        <p14:creationId xmlns:p14="http://schemas.microsoft.com/office/powerpoint/2010/main" val="248377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78B62E70-3EF7-4329-875F-D111205FC346}"/>
              </a:ext>
            </a:extLst>
          </p:cNvPr>
          <p:cNvPicPr>
            <a:picLocks noChangeAspect="1"/>
          </p:cNvPicPr>
          <p:nvPr/>
        </p:nvPicPr>
        <p:blipFill>
          <a:blip r:embed="rId3"/>
          <a:stretch>
            <a:fillRect/>
          </a:stretch>
        </p:blipFill>
        <p:spPr>
          <a:xfrm>
            <a:off x="2270968" y="1143704"/>
            <a:ext cx="1720147" cy="1568501"/>
          </a:xfrm>
          <a:prstGeom prst="rect">
            <a:avLst/>
          </a:prstGeom>
        </p:spPr>
      </p:pic>
      <p:pic>
        <p:nvPicPr>
          <p:cNvPr id="28" name="Grafik 27">
            <a:extLst>
              <a:ext uri="{FF2B5EF4-FFF2-40B4-BE49-F238E27FC236}">
                <a16:creationId xmlns:a16="http://schemas.microsoft.com/office/drawing/2014/main" id="{508CFB65-5D37-46DB-95C1-31244B4596C0}"/>
              </a:ext>
            </a:extLst>
          </p:cNvPr>
          <p:cNvPicPr>
            <a:picLocks noChangeAspect="1"/>
          </p:cNvPicPr>
          <p:nvPr/>
        </p:nvPicPr>
        <p:blipFill>
          <a:blip r:embed="rId4"/>
          <a:stretch>
            <a:fillRect/>
          </a:stretch>
        </p:blipFill>
        <p:spPr>
          <a:xfrm>
            <a:off x="6320144" y="1352664"/>
            <a:ext cx="1628499" cy="1484932"/>
          </a:xfrm>
          <a:prstGeom prst="rect">
            <a:avLst/>
          </a:prstGeom>
        </p:spPr>
      </p:pic>
      <p:sp>
        <p:nvSpPr>
          <p:cNvPr id="5" name="Titel 4"/>
          <p:cNvSpPr>
            <a:spLocks noGrp="1"/>
          </p:cNvSpPr>
          <p:nvPr>
            <p:ph type="title"/>
          </p:nvPr>
        </p:nvSpPr>
        <p:spPr/>
        <p:txBody>
          <a:bodyPr/>
          <a:lstStyle/>
          <a:p>
            <a:br>
              <a:rPr lang="de-DE" dirty="0"/>
            </a:br>
            <a:r>
              <a:rPr lang="de-DE" dirty="0"/>
              <a:t>Handschuhe ausziehen</a:t>
            </a:r>
          </a:p>
        </p:txBody>
      </p:sp>
      <p:sp>
        <p:nvSpPr>
          <p:cNvPr id="3" name="Foliennummernplatzhalter 2">
            <a:extLst>
              <a:ext uri="{FF2B5EF4-FFF2-40B4-BE49-F238E27FC236}">
                <a16:creationId xmlns:a16="http://schemas.microsoft.com/office/drawing/2014/main" id="{AE70DEDC-FEB2-46DF-BA61-52862DCC5EC0}"/>
              </a:ext>
            </a:extLst>
          </p:cNvPr>
          <p:cNvSpPr>
            <a:spLocks noGrp="1"/>
          </p:cNvSpPr>
          <p:nvPr>
            <p:ph type="sldNum" sz="quarter" idx="12"/>
          </p:nvPr>
        </p:nvSpPr>
        <p:spPr/>
        <p:txBody>
          <a:bodyPr/>
          <a:lstStyle/>
          <a:p>
            <a:fld id="{9564BF1B-7A00-4FDB-9ACC-13A0BEC11AB6}" type="slidenum">
              <a:rPr lang="de-DE" smtClean="0"/>
              <a:pPr/>
              <a:t>10</a:t>
            </a:fld>
            <a:endParaRPr lang="de-DE" dirty="0"/>
          </a:p>
        </p:txBody>
      </p:sp>
      <p:sp>
        <p:nvSpPr>
          <p:cNvPr id="14" name="CustomShape 2"/>
          <p:cNvSpPr/>
          <p:nvPr/>
        </p:nvSpPr>
        <p:spPr>
          <a:xfrm rot="5400000">
            <a:off x="9188242" y="3457386"/>
            <a:ext cx="1810620" cy="362255"/>
          </a:xfrm>
          <a:prstGeom prst="uturnArrow">
            <a:avLst>
              <a:gd name="adj1" fmla="val 25000"/>
              <a:gd name="adj2" fmla="val 25000"/>
              <a:gd name="adj3" fmla="val 25000"/>
              <a:gd name="adj4" fmla="val 43750"/>
              <a:gd name="adj5" fmla="val 75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5" name="CustomShape 3"/>
          <p:cNvSpPr/>
          <p:nvPr/>
        </p:nvSpPr>
        <p:spPr>
          <a:xfrm>
            <a:off x="2567609" y="271136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6" name="CustomShape 4"/>
          <p:cNvSpPr/>
          <p:nvPr/>
        </p:nvSpPr>
        <p:spPr>
          <a:xfrm>
            <a:off x="4511825" y="271172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7" name="CustomShape 5"/>
          <p:cNvSpPr/>
          <p:nvPr/>
        </p:nvSpPr>
        <p:spPr>
          <a:xfrm>
            <a:off x="6384288" y="271136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8" name="CustomShape 6"/>
          <p:cNvSpPr/>
          <p:nvPr/>
        </p:nvSpPr>
        <p:spPr>
          <a:xfrm>
            <a:off x="8256241" y="270740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9" name="CustomShape 7"/>
          <p:cNvSpPr/>
          <p:nvPr/>
        </p:nvSpPr>
        <p:spPr>
          <a:xfrm rot="10800000">
            <a:off x="8183969" y="440372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1" name="CustomShape 8"/>
          <p:cNvSpPr/>
          <p:nvPr/>
        </p:nvSpPr>
        <p:spPr>
          <a:xfrm rot="10800000">
            <a:off x="6311969" y="440264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2" name="CustomShape 9"/>
          <p:cNvSpPr/>
          <p:nvPr/>
        </p:nvSpPr>
        <p:spPr>
          <a:xfrm rot="10800000">
            <a:off x="4439609" y="440264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3" name="CustomShape 10"/>
          <p:cNvSpPr/>
          <p:nvPr/>
        </p:nvSpPr>
        <p:spPr>
          <a:xfrm rot="10800000">
            <a:off x="2567609" y="4402641"/>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4" name="CustomShape 11"/>
          <p:cNvSpPr/>
          <p:nvPr/>
        </p:nvSpPr>
        <p:spPr>
          <a:xfrm>
            <a:off x="2567608" y="3084115"/>
            <a:ext cx="7344816" cy="1568501"/>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400" dirty="0">
                <a:solidFill>
                  <a:schemeClr val="accent1"/>
                </a:solidFill>
                <a:latin typeface="+mn-lt"/>
                <a:ea typeface="+mn-ea"/>
                <a:cs typeface="+mn-cs"/>
              </a:rPr>
              <a:t>Grundprinzip: </a:t>
            </a:r>
          </a:p>
          <a:p>
            <a:pPr>
              <a:lnSpc>
                <a:spcPct val="100000"/>
              </a:lnSpc>
            </a:pPr>
            <a:r>
              <a:rPr lang="de-DE" sz="1400" dirty="0">
                <a:solidFill>
                  <a:schemeClr val="accent1"/>
                </a:solidFill>
                <a:latin typeface="+mn-lt"/>
                <a:ea typeface="+mn-ea"/>
                <a:cs typeface="+mn-cs"/>
              </a:rPr>
              <a:t>Vermeide eine Kontamination, indem du dir über die reinen (hier grün) und unreinen (hier rot) Bereiche bewusst wirst. Wichtig ist dabei, dass deine Haut nicht mit den unreinen Bereichen (rot) in Berührung kommen. Deshalb gilt: Die Technik muss vernünftig geübt sein!</a:t>
            </a:r>
          </a:p>
          <a:p>
            <a:pPr>
              <a:lnSpc>
                <a:spcPct val="100000"/>
              </a:lnSpc>
            </a:pPr>
            <a:endParaRPr lang="de-DE" sz="1400" dirty="0">
              <a:solidFill>
                <a:schemeClr val="accent1"/>
              </a:solidFill>
              <a:latin typeface="+mn-lt"/>
              <a:ea typeface="+mn-ea"/>
              <a:cs typeface="+mn-cs"/>
            </a:endParaRPr>
          </a:p>
          <a:p>
            <a:pPr>
              <a:lnSpc>
                <a:spcPct val="100000"/>
              </a:lnSpc>
            </a:pPr>
            <a:r>
              <a:rPr lang="de-DE" sz="1400" b="1" dirty="0">
                <a:solidFill>
                  <a:schemeClr val="accent1"/>
                </a:solidFill>
                <a:latin typeface="+mn-lt"/>
                <a:ea typeface="+mn-ea"/>
                <a:cs typeface="+mn-cs"/>
              </a:rPr>
              <a:t>Wasche oder desinfiziere deine Hände nach dem Ausziehen der Handschuhe.</a:t>
            </a:r>
          </a:p>
          <a:p>
            <a:pPr algn="ctr">
              <a:lnSpc>
                <a:spcPct val="100000"/>
              </a:lnSpc>
            </a:pPr>
            <a:endParaRPr sz="1400" dirty="0">
              <a:latin typeface="+mn-lt"/>
            </a:endParaRPr>
          </a:p>
        </p:txBody>
      </p:sp>
      <p:pic>
        <p:nvPicPr>
          <p:cNvPr id="2" name="Grafik 1">
            <a:extLst>
              <a:ext uri="{FF2B5EF4-FFF2-40B4-BE49-F238E27FC236}">
                <a16:creationId xmlns:a16="http://schemas.microsoft.com/office/drawing/2014/main" id="{BA3AF31C-9849-44D8-8DFD-E53AA399E858}"/>
              </a:ext>
            </a:extLst>
          </p:cNvPr>
          <p:cNvPicPr>
            <a:picLocks noChangeAspect="1"/>
          </p:cNvPicPr>
          <p:nvPr/>
        </p:nvPicPr>
        <p:blipFill>
          <a:blip r:embed="rId5"/>
          <a:stretch>
            <a:fillRect/>
          </a:stretch>
        </p:blipFill>
        <p:spPr>
          <a:xfrm>
            <a:off x="4300556" y="4747136"/>
            <a:ext cx="1795444" cy="1637159"/>
          </a:xfrm>
          <a:prstGeom prst="rect">
            <a:avLst/>
          </a:prstGeom>
        </p:spPr>
      </p:pic>
      <p:pic>
        <p:nvPicPr>
          <p:cNvPr id="6" name="Grafik 5">
            <a:extLst>
              <a:ext uri="{FF2B5EF4-FFF2-40B4-BE49-F238E27FC236}">
                <a16:creationId xmlns:a16="http://schemas.microsoft.com/office/drawing/2014/main" id="{8F80EA4C-ECB9-4C4E-AA71-A8D943A98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3980" y="4733222"/>
            <a:ext cx="1635349" cy="1491178"/>
          </a:xfrm>
          <a:prstGeom prst="rect">
            <a:avLst/>
          </a:prstGeom>
        </p:spPr>
      </p:pic>
      <p:pic>
        <p:nvPicPr>
          <p:cNvPr id="7" name="Grafik 6">
            <a:extLst>
              <a:ext uri="{FF2B5EF4-FFF2-40B4-BE49-F238E27FC236}">
                <a16:creationId xmlns:a16="http://schemas.microsoft.com/office/drawing/2014/main" id="{73B7099B-7384-4358-9E71-D20EFF05C2A2}"/>
              </a:ext>
            </a:extLst>
          </p:cNvPr>
          <p:cNvPicPr>
            <a:picLocks noChangeAspect="1"/>
          </p:cNvPicPr>
          <p:nvPr/>
        </p:nvPicPr>
        <p:blipFill>
          <a:blip r:embed="rId7"/>
          <a:stretch>
            <a:fillRect/>
          </a:stretch>
        </p:blipFill>
        <p:spPr>
          <a:xfrm>
            <a:off x="6320143" y="4883574"/>
            <a:ext cx="1496184" cy="1364282"/>
          </a:xfrm>
          <a:prstGeom prst="rect">
            <a:avLst/>
          </a:prstGeom>
        </p:spPr>
      </p:pic>
      <p:pic>
        <p:nvPicPr>
          <p:cNvPr id="20" name="Grafik 19">
            <a:extLst>
              <a:ext uri="{FF2B5EF4-FFF2-40B4-BE49-F238E27FC236}">
                <a16:creationId xmlns:a16="http://schemas.microsoft.com/office/drawing/2014/main" id="{DB95974A-068A-436C-800D-6AF84356ECD5}"/>
              </a:ext>
            </a:extLst>
          </p:cNvPr>
          <p:cNvPicPr>
            <a:picLocks noChangeAspect="1"/>
          </p:cNvPicPr>
          <p:nvPr/>
        </p:nvPicPr>
        <p:blipFill>
          <a:blip r:embed="rId8"/>
          <a:stretch>
            <a:fillRect/>
          </a:stretch>
        </p:blipFill>
        <p:spPr>
          <a:xfrm>
            <a:off x="8225590" y="4846168"/>
            <a:ext cx="1686835" cy="1538126"/>
          </a:xfrm>
          <a:prstGeom prst="rect">
            <a:avLst/>
          </a:prstGeom>
        </p:spPr>
      </p:pic>
      <p:pic>
        <p:nvPicPr>
          <p:cNvPr id="27" name="Grafik 26">
            <a:extLst>
              <a:ext uri="{FF2B5EF4-FFF2-40B4-BE49-F238E27FC236}">
                <a16:creationId xmlns:a16="http://schemas.microsoft.com/office/drawing/2014/main" id="{A34028ED-CEE4-4EBB-A028-4E2008BEE130}"/>
              </a:ext>
            </a:extLst>
          </p:cNvPr>
          <p:cNvPicPr>
            <a:picLocks noChangeAspect="1"/>
          </p:cNvPicPr>
          <p:nvPr/>
        </p:nvPicPr>
        <p:blipFill>
          <a:blip r:embed="rId9"/>
          <a:stretch>
            <a:fillRect/>
          </a:stretch>
        </p:blipFill>
        <p:spPr>
          <a:xfrm>
            <a:off x="8320914" y="1167663"/>
            <a:ext cx="1628499" cy="1484932"/>
          </a:xfrm>
          <a:prstGeom prst="rect">
            <a:avLst/>
          </a:prstGeom>
        </p:spPr>
      </p:pic>
      <p:pic>
        <p:nvPicPr>
          <p:cNvPr id="29" name="Grafik 28">
            <a:extLst>
              <a:ext uri="{FF2B5EF4-FFF2-40B4-BE49-F238E27FC236}">
                <a16:creationId xmlns:a16="http://schemas.microsoft.com/office/drawing/2014/main" id="{6DC7623A-446B-47F5-8DC6-CE731A12FE28}"/>
              </a:ext>
            </a:extLst>
          </p:cNvPr>
          <p:cNvPicPr>
            <a:picLocks noChangeAspect="1"/>
          </p:cNvPicPr>
          <p:nvPr/>
        </p:nvPicPr>
        <p:blipFill>
          <a:blip r:embed="rId10"/>
          <a:stretch>
            <a:fillRect/>
          </a:stretch>
        </p:blipFill>
        <p:spPr>
          <a:xfrm>
            <a:off x="4211325" y="1269021"/>
            <a:ext cx="1496184" cy="1364282"/>
          </a:xfrm>
          <a:prstGeom prst="rect">
            <a:avLst/>
          </a:prstGeom>
        </p:spPr>
      </p:pic>
      <p:sp>
        <p:nvSpPr>
          <p:cNvPr id="31" name="Textfeld 30">
            <a:extLst>
              <a:ext uri="{FF2B5EF4-FFF2-40B4-BE49-F238E27FC236}">
                <a16:creationId xmlns:a16="http://schemas.microsoft.com/office/drawing/2014/main" id="{E8A5C261-22A3-45BD-94F9-CD1408703FDA}"/>
              </a:ext>
            </a:extLst>
          </p:cNvPr>
          <p:cNvSpPr txBox="1"/>
          <p:nvPr/>
        </p:nvSpPr>
        <p:spPr>
          <a:xfrm>
            <a:off x="10128720" y="5919963"/>
            <a:ext cx="2063280" cy="276999"/>
          </a:xfrm>
          <a:prstGeom prst="rect">
            <a:avLst/>
          </a:prstGeom>
          <a:noFill/>
        </p:spPr>
        <p:txBody>
          <a:bodyPr wrap="square" rtlCol="0">
            <a:spAutoFit/>
          </a:bodyPr>
          <a:lstStyle/>
          <a:p>
            <a:r>
              <a:rPr lang="de-DE" sz="1200" dirty="0"/>
              <a:t> © </a:t>
            </a:r>
            <a:r>
              <a:rPr lang="de-DE" sz="1200" dirty="0" err="1"/>
              <a:t>Saftey</a:t>
            </a:r>
            <a:r>
              <a:rPr lang="de-DE" sz="1200" dirty="0"/>
              <a:t> </a:t>
            </a:r>
            <a:r>
              <a:rPr lang="de-DE" sz="800" dirty="0" err="1"/>
              <a:t>Xperts</a:t>
            </a:r>
            <a:r>
              <a:rPr lang="de-DE" sz="1200" dirty="0"/>
              <a:t> </a:t>
            </a:r>
          </a:p>
        </p:txBody>
      </p:sp>
    </p:spTree>
    <p:extLst>
      <p:ext uri="{BB962C8B-B14F-4D97-AF65-F5344CB8AC3E}">
        <p14:creationId xmlns:p14="http://schemas.microsoft.com/office/powerpoint/2010/main" val="893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br>
              <a:rPr lang="de-DE" dirty="0"/>
            </a:br>
            <a:r>
              <a:rPr lang="de-DE" dirty="0"/>
              <a:t>Hygiene beim Husten und Niesen</a:t>
            </a:r>
          </a:p>
        </p:txBody>
      </p:sp>
      <p:sp>
        <p:nvSpPr>
          <p:cNvPr id="20" name="Inhaltsplatzhalter 1"/>
          <p:cNvSpPr>
            <a:spLocks noGrp="1"/>
          </p:cNvSpPr>
          <p:nvPr>
            <p:ph idx="1"/>
          </p:nvPr>
        </p:nvSpPr>
        <p:spPr>
          <a:xfrm>
            <a:off x="838200" y="1825625"/>
            <a:ext cx="6686399" cy="4351338"/>
          </a:xfrm>
        </p:spPr>
        <p:txBody>
          <a:bodyPr/>
          <a:lstStyle/>
          <a:p>
            <a:r>
              <a:rPr lang="de-DE" dirty="0"/>
              <a:t>Beim Niesen oder Husten: Mund und Nase unbedingt mit einem Taschentuch bedecken</a:t>
            </a:r>
          </a:p>
          <a:p>
            <a:r>
              <a:rPr lang="de-DE" dirty="0"/>
              <a:t>Falls kein Taschentuch zur Hand ist: in den Oberarm oder die Armbeuge husten/niesen</a:t>
            </a:r>
          </a:p>
          <a:p>
            <a:r>
              <a:rPr lang="de-DE" dirty="0"/>
              <a:t>Einmaltaschentücher verwenden</a:t>
            </a:r>
          </a:p>
          <a:p>
            <a:r>
              <a:rPr lang="de-DE" dirty="0"/>
              <a:t>Sekrete ins Einmaltaschentuch ausspucken</a:t>
            </a:r>
          </a:p>
          <a:p>
            <a:r>
              <a:rPr lang="de-DE" dirty="0"/>
              <a:t>Benutzte Taschentücher richtig entsorgen</a:t>
            </a:r>
          </a:p>
          <a:p>
            <a:r>
              <a:rPr lang="de-DE" dirty="0"/>
              <a:t>Falls Hände mit Atemwegssekret in Berührung kommen, sind diese sofort zu waschen oder zu desinfizieren</a:t>
            </a:r>
          </a:p>
          <a:p>
            <a:r>
              <a:rPr lang="de-DE" dirty="0"/>
              <a:t>In geschlossenen Räumen muss auf ausreichende Luftzirkulation geachtet werden</a:t>
            </a:r>
          </a:p>
          <a:p>
            <a:pPr lvl="1"/>
            <a:endParaRPr lang="de-DE" dirty="0"/>
          </a:p>
          <a:p>
            <a:endParaRPr lang="de-DE" altLang="de-DE" dirty="0"/>
          </a:p>
          <a:p>
            <a:endParaRPr lang="de-DE" dirty="0"/>
          </a:p>
        </p:txBody>
      </p:sp>
      <p:sp>
        <p:nvSpPr>
          <p:cNvPr id="2" name="Foliennummernplatzhalter 1">
            <a:extLst>
              <a:ext uri="{FF2B5EF4-FFF2-40B4-BE49-F238E27FC236}">
                <a16:creationId xmlns:a16="http://schemas.microsoft.com/office/drawing/2014/main" id="{918C8312-346F-44B0-B633-786EE393A00B}"/>
              </a:ext>
            </a:extLst>
          </p:cNvPr>
          <p:cNvSpPr>
            <a:spLocks noGrp="1"/>
          </p:cNvSpPr>
          <p:nvPr>
            <p:ph type="sldNum" sz="quarter" idx="12"/>
          </p:nvPr>
        </p:nvSpPr>
        <p:spPr/>
        <p:txBody>
          <a:bodyPr/>
          <a:lstStyle/>
          <a:p>
            <a:fld id="{9564BF1B-7A00-4FDB-9ACC-13A0BEC11AB6}" type="slidenum">
              <a:rPr lang="de-DE" smtClean="0"/>
              <a:pPr/>
              <a:t>11</a:t>
            </a:fld>
            <a:endParaRPr lang="de-DE" dirty="0"/>
          </a:p>
        </p:txBody>
      </p:sp>
      <p:sp>
        <p:nvSpPr>
          <p:cNvPr id="7" name="Textfeld 6">
            <a:extLst>
              <a:ext uri="{FF2B5EF4-FFF2-40B4-BE49-F238E27FC236}">
                <a16:creationId xmlns:a16="http://schemas.microsoft.com/office/drawing/2014/main" id="{186C903E-EDCC-4E57-8608-AD7F6020AA9B}"/>
              </a:ext>
            </a:extLst>
          </p:cNvPr>
          <p:cNvSpPr txBox="1"/>
          <p:nvPr/>
        </p:nvSpPr>
        <p:spPr>
          <a:xfrm>
            <a:off x="9754376" y="5441199"/>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grpSp>
        <p:nvGrpSpPr>
          <p:cNvPr id="11" name="Gruppieren 10">
            <a:extLst>
              <a:ext uri="{FF2B5EF4-FFF2-40B4-BE49-F238E27FC236}">
                <a16:creationId xmlns:a16="http://schemas.microsoft.com/office/drawing/2014/main" id="{3ABB2095-CECE-FAF9-2E0F-E983CD20A159}"/>
              </a:ext>
            </a:extLst>
          </p:cNvPr>
          <p:cNvGrpSpPr/>
          <p:nvPr/>
        </p:nvGrpSpPr>
        <p:grpSpPr>
          <a:xfrm>
            <a:off x="7584819" y="1825625"/>
            <a:ext cx="3520906" cy="3520906"/>
            <a:chOff x="1949505" y="3175423"/>
            <a:chExt cx="2480110" cy="2480110"/>
          </a:xfrm>
        </p:grpSpPr>
        <p:sp>
          <p:nvSpPr>
            <p:cNvPr id="13" name="Ellipse gross">
              <a:extLst>
                <a:ext uri="{FF2B5EF4-FFF2-40B4-BE49-F238E27FC236}">
                  <a16:creationId xmlns:a16="http://schemas.microsoft.com/office/drawing/2014/main" id="{3C50F8E9-B7A4-5BFD-932E-72180FDA0D12}"/>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4" name="Ellipse">
              <a:extLst>
                <a:ext uri="{FF2B5EF4-FFF2-40B4-BE49-F238E27FC236}">
                  <a16:creationId xmlns:a16="http://schemas.microsoft.com/office/drawing/2014/main" id="{265A7696-8DDE-3877-A351-601C8B48FE6A}"/>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pic>
        <p:nvPicPr>
          <p:cNvPr id="6" name="Grafik 5">
            <a:extLst>
              <a:ext uri="{FF2B5EF4-FFF2-40B4-BE49-F238E27FC236}">
                <a16:creationId xmlns:a16="http://schemas.microsoft.com/office/drawing/2014/main" id="{F8EAD46A-235F-4C97-813D-403F3B4D933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75106" y="2713339"/>
            <a:ext cx="1947054" cy="1775404"/>
          </a:xfrm>
          <a:prstGeom prst="rect">
            <a:avLst/>
          </a:prstGeom>
        </p:spPr>
      </p:pic>
    </p:spTree>
    <p:extLst>
      <p:ext uri="{BB962C8B-B14F-4D97-AF65-F5344CB8AC3E}">
        <p14:creationId xmlns:p14="http://schemas.microsoft.com/office/powerpoint/2010/main" val="147717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A1B57423-9EA3-18AB-BFED-DA03F82BC881}"/>
              </a:ext>
            </a:extLst>
          </p:cNvPr>
          <p:cNvGrpSpPr/>
          <p:nvPr/>
        </p:nvGrpSpPr>
        <p:grpSpPr>
          <a:xfrm>
            <a:off x="7584819" y="1825625"/>
            <a:ext cx="3520906" cy="3520906"/>
            <a:chOff x="1949505" y="3175423"/>
            <a:chExt cx="2480110" cy="2480110"/>
          </a:xfrm>
        </p:grpSpPr>
        <p:sp>
          <p:nvSpPr>
            <p:cNvPr id="17" name="Ellipse gross">
              <a:extLst>
                <a:ext uri="{FF2B5EF4-FFF2-40B4-BE49-F238E27FC236}">
                  <a16:creationId xmlns:a16="http://schemas.microsoft.com/office/drawing/2014/main" id="{FA230B29-1F18-BE4A-4EE2-E92AABDBB830}"/>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8" name="Ellipse">
              <a:extLst>
                <a:ext uri="{FF2B5EF4-FFF2-40B4-BE49-F238E27FC236}">
                  <a16:creationId xmlns:a16="http://schemas.microsoft.com/office/drawing/2014/main" id="{340F9D67-1431-9140-BD3D-16053D0F5853}"/>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sp>
        <p:nvSpPr>
          <p:cNvPr id="5" name="Titel 4"/>
          <p:cNvSpPr>
            <a:spLocks noGrp="1"/>
          </p:cNvSpPr>
          <p:nvPr>
            <p:ph type="title"/>
          </p:nvPr>
        </p:nvSpPr>
        <p:spPr/>
        <p:txBody>
          <a:bodyPr/>
          <a:lstStyle/>
          <a:p>
            <a:br>
              <a:rPr lang="de-DE" dirty="0"/>
            </a:br>
            <a:r>
              <a:rPr lang="de-DE" dirty="0"/>
              <a:t>Umgang mit spitzen und scharfen Gegenständen </a:t>
            </a:r>
          </a:p>
        </p:txBody>
      </p:sp>
      <p:sp>
        <p:nvSpPr>
          <p:cNvPr id="20" name="Inhaltsplatzhalter 1"/>
          <p:cNvSpPr>
            <a:spLocks noGrp="1"/>
          </p:cNvSpPr>
          <p:nvPr>
            <p:ph idx="1"/>
          </p:nvPr>
        </p:nvSpPr>
        <p:spPr>
          <a:xfrm>
            <a:off x="838200" y="1825625"/>
            <a:ext cx="6405282" cy="4351338"/>
          </a:xfrm>
        </p:spPr>
        <p:txBody>
          <a:bodyPr/>
          <a:lstStyle/>
          <a:p>
            <a:r>
              <a:rPr lang="de-DE" dirty="0"/>
              <a:t>Ein großes Risiko für Infektionen stellen Nadelstichverletzungen und andere Unfälle mit spitzen Gegenständen dar!</a:t>
            </a:r>
          </a:p>
          <a:p>
            <a:r>
              <a:rPr lang="de-DE" dirty="0"/>
              <a:t>Die Spitze einer gebrauchten Nadel darf niemals in Richtung des Körpers gerichtet werden (auch nicht auf gegenüberstehende Personen) </a:t>
            </a:r>
          </a:p>
          <a:p>
            <a:r>
              <a:rPr lang="de-DE" dirty="0"/>
              <a:t>Keine Manipulation (Verbiegen, Abbrechen etc.)  an gebrauchten Nadeln vornehmen</a:t>
            </a:r>
          </a:p>
          <a:p>
            <a:r>
              <a:rPr lang="de-DE" dirty="0"/>
              <a:t>Wenn möglich, Sicherheitsnadel verwenden</a:t>
            </a:r>
          </a:p>
        </p:txBody>
      </p:sp>
      <p:sp>
        <p:nvSpPr>
          <p:cNvPr id="2" name="Foliennummernplatzhalter 1">
            <a:extLst>
              <a:ext uri="{FF2B5EF4-FFF2-40B4-BE49-F238E27FC236}">
                <a16:creationId xmlns:a16="http://schemas.microsoft.com/office/drawing/2014/main" id="{4BFC4A2A-C7B9-4815-B5E0-4CC156708C14}"/>
              </a:ext>
            </a:extLst>
          </p:cNvPr>
          <p:cNvSpPr>
            <a:spLocks noGrp="1"/>
          </p:cNvSpPr>
          <p:nvPr>
            <p:ph type="sldNum" sz="quarter" idx="12"/>
          </p:nvPr>
        </p:nvSpPr>
        <p:spPr/>
        <p:txBody>
          <a:bodyPr/>
          <a:lstStyle/>
          <a:p>
            <a:fld id="{9564BF1B-7A00-4FDB-9ACC-13A0BEC11AB6}" type="slidenum">
              <a:rPr lang="de-DE" smtClean="0"/>
              <a:pPr/>
              <a:t>12</a:t>
            </a:fld>
            <a:endParaRPr lang="de-DE" dirty="0"/>
          </a:p>
        </p:txBody>
      </p:sp>
      <p:pic>
        <p:nvPicPr>
          <p:cNvPr id="8" name="Grafik 7">
            <a:extLst>
              <a:ext uri="{FF2B5EF4-FFF2-40B4-BE49-F238E27FC236}">
                <a16:creationId xmlns:a16="http://schemas.microsoft.com/office/drawing/2014/main" id="{0AA3F598-E391-46E3-BF5F-19A3E2359D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97215" y="2572916"/>
            <a:ext cx="2222233" cy="2026323"/>
          </a:xfrm>
          <a:prstGeom prst="rect">
            <a:avLst/>
          </a:prstGeom>
        </p:spPr>
      </p:pic>
      <p:sp>
        <p:nvSpPr>
          <p:cNvPr id="9" name="Textfeld 8">
            <a:extLst>
              <a:ext uri="{FF2B5EF4-FFF2-40B4-BE49-F238E27FC236}">
                <a16:creationId xmlns:a16="http://schemas.microsoft.com/office/drawing/2014/main" id="{B7BCED02-6F79-45C7-8690-F4CD777591B3}"/>
              </a:ext>
            </a:extLst>
          </p:cNvPr>
          <p:cNvSpPr txBox="1"/>
          <p:nvPr/>
        </p:nvSpPr>
        <p:spPr>
          <a:xfrm>
            <a:off x="10128720" y="5229176"/>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spTree>
    <p:extLst>
      <p:ext uri="{BB962C8B-B14F-4D97-AF65-F5344CB8AC3E}">
        <p14:creationId xmlns:p14="http://schemas.microsoft.com/office/powerpoint/2010/main" val="159732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Richtige Entsorgung der Kanülen </a:t>
            </a:r>
          </a:p>
        </p:txBody>
      </p:sp>
      <p:sp>
        <p:nvSpPr>
          <p:cNvPr id="20" name="Inhaltsplatzhalter 1"/>
          <p:cNvSpPr>
            <a:spLocks noGrp="1"/>
          </p:cNvSpPr>
          <p:nvPr>
            <p:ph idx="1"/>
          </p:nvPr>
        </p:nvSpPr>
        <p:spPr/>
        <p:txBody>
          <a:bodyPr/>
          <a:lstStyle/>
          <a:p>
            <a:r>
              <a:rPr lang="de-DE" dirty="0"/>
              <a:t>Kein </a:t>
            </a:r>
            <a:r>
              <a:rPr lang="de-DE" dirty="0" err="1"/>
              <a:t>Recapping</a:t>
            </a:r>
            <a:r>
              <a:rPr lang="de-DE" dirty="0"/>
              <a:t>! Niemals die </a:t>
            </a:r>
            <a:r>
              <a:rPr lang="de-DE" dirty="0" err="1"/>
              <a:t>Kanülenkappe</a:t>
            </a:r>
            <a:r>
              <a:rPr lang="de-DE" dirty="0"/>
              <a:t> wieder auf die gebrauchte Kanüle stecken!</a:t>
            </a:r>
          </a:p>
          <a:p>
            <a:r>
              <a:rPr lang="de-DE" dirty="0"/>
              <a:t>Kanülen sind in geeigneten und stich- bzw. schnittfesten Behältern zu entsorgen</a:t>
            </a:r>
          </a:p>
          <a:p>
            <a:r>
              <a:rPr lang="de-DE" dirty="0"/>
              <a:t>Behälter sollen dort aufbewahrt werden, wo diese Gegenstände benutzt werden</a:t>
            </a:r>
          </a:p>
          <a:p>
            <a:r>
              <a:rPr lang="de-DE" dirty="0"/>
              <a:t>Spitze und scharfe Gegenstände nie in den Händen tragen (Tablett oder Nierenschale benutzen)</a:t>
            </a:r>
          </a:p>
          <a:p>
            <a:endParaRPr lang="de-DE" dirty="0"/>
          </a:p>
          <a:p>
            <a:pPr marL="0" indent="0">
              <a:buNone/>
            </a:pPr>
            <a:r>
              <a:rPr lang="de-DE" sz="2400" b="1" dirty="0">
                <a:solidFill>
                  <a:schemeClr val="accent1"/>
                </a:solidFill>
              </a:rPr>
              <a:t>Richtige Entsorgung der Kanülen bedeutet Vermeidung von Stichverletzungen!</a:t>
            </a:r>
          </a:p>
          <a:p>
            <a:endParaRPr lang="de-DE" dirty="0"/>
          </a:p>
          <a:p>
            <a:endParaRPr lang="de-DE" dirty="0"/>
          </a:p>
          <a:p>
            <a:endParaRPr lang="de-DE" dirty="0"/>
          </a:p>
        </p:txBody>
      </p:sp>
      <p:sp>
        <p:nvSpPr>
          <p:cNvPr id="2" name="Foliennummernplatzhalter 1">
            <a:extLst>
              <a:ext uri="{FF2B5EF4-FFF2-40B4-BE49-F238E27FC236}">
                <a16:creationId xmlns:a16="http://schemas.microsoft.com/office/drawing/2014/main" id="{7E86D463-7ACB-4276-8F15-3319B1A37A3F}"/>
              </a:ext>
            </a:extLst>
          </p:cNvPr>
          <p:cNvSpPr>
            <a:spLocks noGrp="1"/>
          </p:cNvSpPr>
          <p:nvPr>
            <p:ph type="sldNum" sz="quarter" idx="12"/>
          </p:nvPr>
        </p:nvSpPr>
        <p:spPr/>
        <p:txBody>
          <a:bodyPr/>
          <a:lstStyle/>
          <a:p>
            <a:fld id="{9564BF1B-7A00-4FDB-9ACC-13A0BEC11AB6}" type="slidenum">
              <a:rPr lang="de-DE" smtClean="0"/>
              <a:pPr/>
              <a:t>13</a:t>
            </a:fld>
            <a:endParaRPr lang="de-DE" dirty="0"/>
          </a:p>
        </p:txBody>
      </p:sp>
    </p:spTree>
    <p:extLst>
      <p:ext uri="{BB962C8B-B14F-4D97-AF65-F5344CB8AC3E}">
        <p14:creationId xmlns:p14="http://schemas.microsoft.com/office/powerpoint/2010/main" val="30976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3996CC86-45C7-65BD-8B2F-ABF320F599C8}"/>
              </a:ext>
            </a:extLst>
          </p:cNvPr>
          <p:cNvGrpSpPr/>
          <p:nvPr/>
        </p:nvGrpSpPr>
        <p:grpSpPr>
          <a:xfrm>
            <a:off x="7584819" y="1825625"/>
            <a:ext cx="3520906" cy="3520906"/>
            <a:chOff x="1949505" y="3175423"/>
            <a:chExt cx="2480110" cy="2480110"/>
          </a:xfrm>
        </p:grpSpPr>
        <p:sp>
          <p:nvSpPr>
            <p:cNvPr id="13" name="Ellipse gross">
              <a:extLst>
                <a:ext uri="{FF2B5EF4-FFF2-40B4-BE49-F238E27FC236}">
                  <a16:creationId xmlns:a16="http://schemas.microsoft.com/office/drawing/2014/main" id="{2811C68F-B66C-7C02-936D-DF959E4AD006}"/>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4" name="Ellipse">
              <a:extLst>
                <a:ext uri="{FF2B5EF4-FFF2-40B4-BE49-F238E27FC236}">
                  <a16:creationId xmlns:a16="http://schemas.microsoft.com/office/drawing/2014/main" id="{85DF9BA1-F758-C37B-27AA-8E265F379572}"/>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sp>
        <p:nvSpPr>
          <p:cNvPr id="5" name="Titel 4"/>
          <p:cNvSpPr>
            <a:spLocks noGrp="1"/>
          </p:cNvSpPr>
          <p:nvPr>
            <p:ph type="title"/>
          </p:nvPr>
        </p:nvSpPr>
        <p:spPr/>
        <p:txBody>
          <a:bodyPr/>
          <a:lstStyle/>
          <a:p>
            <a:br>
              <a:rPr lang="de-DE" dirty="0"/>
            </a:br>
            <a:r>
              <a:rPr lang="de-DE" dirty="0"/>
              <a:t>Reinigung von Oberflächen</a:t>
            </a:r>
          </a:p>
        </p:txBody>
      </p:sp>
      <p:sp>
        <p:nvSpPr>
          <p:cNvPr id="9" name="Inhaltsplatzhalter 1"/>
          <p:cNvSpPr>
            <a:spLocks noGrp="1"/>
          </p:cNvSpPr>
          <p:nvPr>
            <p:ph idx="1"/>
          </p:nvPr>
        </p:nvSpPr>
        <p:spPr>
          <a:xfrm>
            <a:off x="838200" y="1825625"/>
            <a:ext cx="6494929" cy="4351338"/>
          </a:xfrm>
        </p:spPr>
        <p:txBody>
          <a:bodyPr/>
          <a:lstStyle/>
          <a:p>
            <a:r>
              <a:rPr lang="de-DE" dirty="0"/>
              <a:t>Zuerst die Oberfläche reinigen, dann immer desinfizieren</a:t>
            </a:r>
          </a:p>
          <a:p>
            <a:r>
              <a:rPr lang="de-DE" dirty="0"/>
              <a:t>Nur geeignete und zugelassene Desinfektionsmittel benutzen </a:t>
            </a:r>
          </a:p>
          <a:p>
            <a:r>
              <a:rPr lang="de-DE" dirty="0"/>
              <a:t>Immer von den „saubersten“ Bereichen ausgehend zu den „schmutzigsten“ Bereichen hin arbeiten</a:t>
            </a:r>
          </a:p>
          <a:p>
            <a:r>
              <a:rPr lang="de-DE" dirty="0"/>
              <a:t>Es sollte niemals trocken gefegt oder gereinigt werden</a:t>
            </a:r>
          </a:p>
          <a:p>
            <a:r>
              <a:rPr lang="de-DE" dirty="0"/>
              <a:t>Staubige und Trockene Lappen sollen nicht ausgeschüttelt</a:t>
            </a:r>
          </a:p>
          <a:p>
            <a:r>
              <a:rPr lang="de-DE" dirty="0"/>
              <a:t>Putzlösungen in regelmäßigen Abständen austauschen, besonders, wenn es sichtbar ist, dass diese verschmutzt sind</a:t>
            </a:r>
          </a:p>
          <a:p>
            <a:endParaRPr lang="de-DE" altLang="de-DE" dirty="0"/>
          </a:p>
          <a:p>
            <a:endParaRPr lang="de-DE" dirty="0"/>
          </a:p>
        </p:txBody>
      </p:sp>
      <p:sp>
        <p:nvSpPr>
          <p:cNvPr id="2" name="Foliennummernplatzhalter 1">
            <a:extLst>
              <a:ext uri="{FF2B5EF4-FFF2-40B4-BE49-F238E27FC236}">
                <a16:creationId xmlns:a16="http://schemas.microsoft.com/office/drawing/2014/main" id="{BF3924CD-A6B9-47F0-AA66-02EFBE7E8618}"/>
              </a:ext>
            </a:extLst>
          </p:cNvPr>
          <p:cNvSpPr>
            <a:spLocks noGrp="1"/>
          </p:cNvSpPr>
          <p:nvPr>
            <p:ph type="sldNum" sz="quarter" idx="12"/>
          </p:nvPr>
        </p:nvSpPr>
        <p:spPr/>
        <p:txBody>
          <a:bodyPr/>
          <a:lstStyle/>
          <a:p>
            <a:fld id="{9564BF1B-7A00-4FDB-9ACC-13A0BEC11AB6}" type="slidenum">
              <a:rPr lang="de-DE" smtClean="0"/>
              <a:pPr/>
              <a:t>14</a:t>
            </a:fld>
            <a:endParaRPr lang="de-DE" dirty="0"/>
          </a:p>
        </p:txBody>
      </p:sp>
      <p:pic>
        <p:nvPicPr>
          <p:cNvPr id="6" name="Grafik 5">
            <a:extLst>
              <a:ext uri="{FF2B5EF4-FFF2-40B4-BE49-F238E27FC236}">
                <a16:creationId xmlns:a16="http://schemas.microsoft.com/office/drawing/2014/main" id="{784164BC-E322-4362-BC41-2F2CDA4D8D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8593" y="2506792"/>
            <a:ext cx="2279271" cy="2078332"/>
          </a:xfrm>
          <a:prstGeom prst="rect">
            <a:avLst/>
          </a:prstGeom>
        </p:spPr>
      </p:pic>
      <p:sp>
        <p:nvSpPr>
          <p:cNvPr id="7" name="Textfeld 6">
            <a:extLst>
              <a:ext uri="{FF2B5EF4-FFF2-40B4-BE49-F238E27FC236}">
                <a16:creationId xmlns:a16="http://schemas.microsoft.com/office/drawing/2014/main" id="{84A5F618-9F5C-48CA-A653-E2BE87B8F78F}"/>
              </a:ext>
            </a:extLst>
          </p:cNvPr>
          <p:cNvSpPr txBox="1"/>
          <p:nvPr/>
        </p:nvSpPr>
        <p:spPr>
          <a:xfrm>
            <a:off x="9388229" y="5484747"/>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spTree>
    <p:extLst>
      <p:ext uri="{BB962C8B-B14F-4D97-AF65-F5344CB8AC3E}">
        <p14:creationId xmlns:p14="http://schemas.microsoft.com/office/powerpoint/2010/main" val="186635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br>
              <a:rPr lang="de-DE" dirty="0"/>
            </a:br>
            <a:r>
              <a:rPr lang="de-DE" dirty="0"/>
              <a:t>Die wichtigsten Hygienemaßnahme im Überblick </a:t>
            </a:r>
          </a:p>
        </p:txBody>
      </p:sp>
      <p:sp>
        <p:nvSpPr>
          <p:cNvPr id="9" name="Inhaltsplatzhalter 1"/>
          <p:cNvSpPr>
            <a:spLocks noGrp="1"/>
          </p:cNvSpPr>
          <p:nvPr>
            <p:ph idx="1"/>
          </p:nvPr>
        </p:nvSpPr>
        <p:spPr/>
        <p:txBody>
          <a:bodyPr/>
          <a:lstStyle/>
          <a:p>
            <a:r>
              <a:rPr lang="de-DE" dirty="0"/>
              <a:t>So wenig wie möglich anfassen, um dadurch die Ausbreitung von Keimen und Krankheiten zu vermeiden!</a:t>
            </a:r>
          </a:p>
          <a:p>
            <a:r>
              <a:rPr lang="de-DE" dirty="0"/>
              <a:t>Hände sollen regelmäßig gewaschen oder desinfiziert werden – saubere Hände bilden nämlich die Basis für verantwortungsvolles Handeln!</a:t>
            </a:r>
          </a:p>
          <a:p>
            <a:r>
              <a:rPr lang="de-DE" dirty="0"/>
              <a:t>Handschuhe tragen! Sie schützen und bilden eine natürliche Barriere gegen die Keime!</a:t>
            </a:r>
          </a:p>
          <a:p>
            <a:r>
              <a:rPr lang="de-DE" dirty="0"/>
              <a:t>Oberflächen reinigen! </a:t>
            </a:r>
          </a:p>
          <a:p>
            <a:r>
              <a:rPr lang="de-DE" dirty="0"/>
              <a:t>Achtet bei einer Erkältung besonders auf Hygiene!</a:t>
            </a:r>
          </a:p>
          <a:p>
            <a:r>
              <a:rPr lang="de-DE" dirty="0"/>
              <a:t>Unfälle vermeiden! Vor allem Verletzungen durch Nadelstiche sind ein großes Risiko!</a:t>
            </a:r>
          </a:p>
          <a:p>
            <a:r>
              <a:rPr lang="de-DE" dirty="0"/>
              <a:t>Möglichst wenig mit den Händen das eigene Gesicht, Mund, Augen o. Ä. berühren </a:t>
            </a:r>
          </a:p>
          <a:p>
            <a:endParaRPr lang="de-DE" altLang="de-DE" dirty="0"/>
          </a:p>
          <a:p>
            <a:endParaRPr lang="de-DE" dirty="0"/>
          </a:p>
        </p:txBody>
      </p:sp>
      <p:sp>
        <p:nvSpPr>
          <p:cNvPr id="2" name="Foliennummernplatzhalter 1">
            <a:extLst>
              <a:ext uri="{FF2B5EF4-FFF2-40B4-BE49-F238E27FC236}">
                <a16:creationId xmlns:a16="http://schemas.microsoft.com/office/drawing/2014/main" id="{A8EB882B-9B6C-4827-8501-0FAF87569EEE}"/>
              </a:ext>
            </a:extLst>
          </p:cNvPr>
          <p:cNvSpPr>
            <a:spLocks noGrp="1"/>
          </p:cNvSpPr>
          <p:nvPr>
            <p:ph type="sldNum" sz="quarter" idx="12"/>
          </p:nvPr>
        </p:nvSpPr>
        <p:spPr/>
        <p:txBody>
          <a:bodyPr/>
          <a:lstStyle/>
          <a:p>
            <a:fld id="{9564BF1B-7A00-4FDB-9ACC-13A0BEC11AB6}" type="slidenum">
              <a:rPr lang="de-DE" smtClean="0"/>
              <a:pPr/>
              <a:t>15</a:t>
            </a:fld>
            <a:endParaRPr lang="de-DE" dirty="0"/>
          </a:p>
        </p:txBody>
      </p:sp>
    </p:spTree>
    <p:extLst>
      <p:ext uri="{BB962C8B-B14F-4D97-AF65-F5344CB8AC3E}">
        <p14:creationId xmlns:p14="http://schemas.microsoft.com/office/powerpoint/2010/main" val="102402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CBC16-6509-8C05-6943-946CE51037E9}"/>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89920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br>
              <a:rPr lang="de-DE" dirty="0"/>
            </a:br>
            <a:r>
              <a:rPr lang="de-DE" dirty="0"/>
              <a:t>Was versteht man unter Hygiene?</a:t>
            </a:r>
          </a:p>
        </p:txBody>
      </p:sp>
      <p:sp>
        <p:nvSpPr>
          <p:cNvPr id="2" name="Inhaltsplatzhalter 1"/>
          <p:cNvSpPr>
            <a:spLocks noGrp="1"/>
          </p:cNvSpPr>
          <p:nvPr>
            <p:ph idx="1"/>
          </p:nvPr>
        </p:nvSpPr>
        <p:spPr/>
        <p:txBody>
          <a:bodyPr/>
          <a:lstStyle/>
          <a:p>
            <a:endParaRPr lang="de-DE" altLang="de-DE" dirty="0"/>
          </a:p>
          <a:p>
            <a:r>
              <a:rPr lang="de-DE" altLang="de-DE" dirty="0"/>
              <a:t>Unter Hygiene versteht man alle Mittel zur Abwehr von gesundheitlicher Bedrohung sowie die Steigerung des Gesundheitszustandes. Die Hygiene vereint in sich körperliches, geistiges und soziales Wohlbefinden.</a:t>
            </a:r>
          </a:p>
          <a:p>
            <a:endParaRPr lang="de-DE" altLang="de-DE" dirty="0"/>
          </a:p>
          <a:p>
            <a:endParaRPr lang="de-DE" dirty="0"/>
          </a:p>
        </p:txBody>
      </p:sp>
      <p:sp>
        <p:nvSpPr>
          <p:cNvPr id="3" name="Foliennummernplatzhalter 2">
            <a:extLst>
              <a:ext uri="{FF2B5EF4-FFF2-40B4-BE49-F238E27FC236}">
                <a16:creationId xmlns:a16="http://schemas.microsoft.com/office/drawing/2014/main" id="{728BD398-23D6-40A0-A2D9-228FBF5D038F}"/>
              </a:ext>
            </a:extLst>
          </p:cNvPr>
          <p:cNvSpPr>
            <a:spLocks noGrp="1"/>
          </p:cNvSpPr>
          <p:nvPr>
            <p:ph type="sldNum" sz="quarter" idx="12"/>
          </p:nvPr>
        </p:nvSpPr>
        <p:spPr/>
        <p:txBody>
          <a:bodyPr/>
          <a:lstStyle/>
          <a:p>
            <a:fld id="{9564BF1B-7A00-4FDB-9ACC-13A0BEC11AB6}" type="slidenum">
              <a:rPr lang="de-DE" smtClean="0"/>
              <a:pPr/>
              <a:t>2</a:t>
            </a:fld>
            <a:endParaRPr lang="de-DE" dirty="0"/>
          </a:p>
        </p:txBody>
      </p:sp>
    </p:spTree>
    <p:extLst>
      <p:ext uri="{BB962C8B-B14F-4D97-AF65-F5344CB8AC3E}">
        <p14:creationId xmlns:p14="http://schemas.microsoft.com/office/powerpoint/2010/main" val="13595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C31D824-F769-4C67-B0EE-6D4559E4015C}"/>
              </a:ext>
            </a:extLst>
          </p:cNvPr>
          <p:cNvGrpSpPr/>
          <p:nvPr/>
        </p:nvGrpSpPr>
        <p:grpSpPr>
          <a:xfrm>
            <a:off x="2492188" y="1830692"/>
            <a:ext cx="7207624" cy="4224508"/>
            <a:chOff x="2654300" y="1411761"/>
            <a:chExt cx="6883401" cy="4034477"/>
          </a:xfrm>
        </p:grpSpPr>
        <p:sp>
          <p:nvSpPr>
            <p:cNvPr id="5" name="Freihandform: Form 4">
              <a:extLst>
                <a:ext uri="{FF2B5EF4-FFF2-40B4-BE49-F238E27FC236}">
                  <a16:creationId xmlns:a16="http://schemas.microsoft.com/office/drawing/2014/main" id="{2ADE78F4-BC98-4C4E-8394-37F8D5E9E5F8}"/>
                </a:ext>
              </a:extLst>
            </p:cNvPr>
            <p:cNvSpPr/>
            <p:nvPr/>
          </p:nvSpPr>
          <p:spPr>
            <a:xfrm>
              <a:off x="2654300" y="1617307"/>
              <a:ext cx="2806699" cy="2808000"/>
            </a:xfrm>
            <a:custGeom>
              <a:avLst/>
              <a:gdLst>
                <a:gd name="connsiteX0" fmla="*/ 0 w 2174240"/>
                <a:gd name="connsiteY0" fmla="*/ 2189480 h 2189480"/>
                <a:gd name="connsiteX1" fmla="*/ 0 w 2174240"/>
                <a:gd name="connsiteY1" fmla="*/ 0 h 2189480"/>
                <a:gd name="connsiteX2" fmla="*/ 2174240 w 2174240"/>
                <a:gd name="connsiteY2" fmla="*/ 0 h 2189480"/>
              </a:gdLst>
              <a:ahLst/>
              <a:cxnLst>
                <a:cxn ang="0">
                  <a:pos x="connsiteX0" y="connsiteY0"/>
                </a:cxn>
                <a:cxn ang="0">
                  <a:pos x="connsiteX1" y="connsiteY1"/>
                </a:cxn>
                <a:cxn ang="0">
                  <a:pos x="connsiteX2" y="connsiteY2"/>
                </a:cxn>
              </a:cxnLst>
              <a:rect l="l" t="t" r="r" b="b"/>
              <a:pathLst>
                <a:path w="2174240" h="2189480">
                  <a:moveTo>
                    <a:pt x="0" y="2189480"/>
                  </a:moveTo>
                  <a:lnTo>
                    <a:pt x="0" y="0"/>
                  </a:lnTo>
                  <a:lnTo>
                    <a:pt x="2174240" y="0"/>
                  </a:lnTo>
                </a:path>
              </a:pathLst>
            </a:custGeom>
            <a:noFill/>
            <a:ln w="76200" cap="sq">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Freihandform: Form 5">
              <a:extLst>
                <a:ext uri="{FF2B5EF4-FFF2-40B4-BE49-F238E27FC236}">
                  <a16:creationId xmlns:a16="http://schemas.microsoft.com/office/drawing/2014/main" id="{B2DD166D-B77A-4712-AC42-F1ED4F14A7DE}"/>
                </a:ext>
              </a:extLst>
            </p:cNvPr>
            <p:cNvSpPr/>
            <p:nvPr/>
          </p:nvSpPr>
          <p:spPr>
            <a:xfrm rot="10800000">
              <a:off x="6729701" y="2638238"/>
              <a:ext cx="2808000" cy="2808000"/>
            </a:xfrm>
            <a:custGeom>
              <a:avLst/>
              <a:gdLst>
                <a:gd name="connsiteX0" fmla="*/ 0 w 2174240"/>
                <a:gd name="connsiteY0" fmla="*/ 2189480 h 2189480"/>
                <a:gd name="connsiteX1" fmla="*/ 0 w 2174240"/>
                <a:gd name="connsiteY1" fmla="*/ 0 h 2189480"/>
                <a:gd name="connsiteX2" fmla="*/ 2174240 w 2174240"/>
                <a:gd name="connsiteY2" fmla="*/ 0 h 2189480"/>
              </a:gdLst>
              <a:ahLst/>
              <a:cxnLst>
                <a:cxn ang="0">
                  <a:pos x="connsiteX0" y="connsiteY0"/>
                </a:cxn>
                <a:cxn ang="0">
                  <a:pos x="connsiteX1" y="connsiteY1"/>
                </a:cxn>
                <a:cxn ang="0">
                  <a:pos x="connsiteX2" y="connsiteY2"/>
                </a:cxn>
              </a:cxnLst>
              <a:rect l="l" t="t" r="r" b="b"/>
              <a:pathLst>
                <a:path w="2174240" h="2189480">
                  <a:moveTo>
                    <a:pt x="0" y="2189480"/>
                  </a:moveTo>
                  <a:lnTo>
                    <a:pt x="0" y="0"/>
                  </a:lnTo>
                  <a:lnTo>
                    <a:pt x="2174240" y="0"/>
                  </a:lnTo>
                </a:path>
              </a:pathLst>
            </a:custGeom>
            <a:noFill/>
            <a:ln w="76200" cap="sq">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Textfeld 6">
              <a:extLst>
                <a:ext uri="{FF2B5EF4-FFF2-40B4-BE49-F238E27FC236}">
                  <a16:creationId xmlns:a16="http://schemas.microsoft.com/office/drawing/2014/main" id="{F436E5DD-FFDB-4AF7-8528-0029F638AF85}"/>
                </a:ext>
              </a:extLst>
            </p:cNvPr>
            <p:cNvSpPr txBox="1"/>
            <p:nvPr/>
          </p:nvSpPr>
          <p:spPr>
            <a:xfrm>
              <a:off x="3701400" y="2365828"/>
              <a:ext cx="4787900" cy="2557207"/>
            </a:xfrm>
            <a:prstGeom prst="rect">
              <a:avLst/>
            </a:prstGeom>
            <a:noFill/>
          </p:spPr>
          <p:txBody>
            <a:bodyPr wrap="square" lIns="108000" rIns="108000" rtlCol="0">
              <a:spAutoFit/>
            </a:bodyPr>
            <a:lstStyle/>
            <a:p>
              <a:pPr algn="ctr"/>
              <a:r>
                <a:rPr lang="de-DE" altLang="de-DE" sz="2400" dirty="0"/>
                <a:t>Unter Hygiene versteht man alle Mittel zur Abwehr von gesundheitlicher Bedrohung sowie die Steigerung des Gesundheitszustandes. Die Hygiene vereint in sich körperliches, geistiges und soziales Wohlbefinden.</a:t>
              </a:r>
            </a:p>
          </p:txBody>
        </p:sp>
        <p:grpSp>
          <p:nvGrpSpPr>
            <p:cNvPr id="8" name="Gruppieren 7">
              <a:extLst>
                <a:ext uri="{FF2B5EF4-FFF2-40B4-BE49-F238E27FC236}">
                  <a16:creationId xmlns:a16="http://schemas.microsoft.com/office/drawing/2014/main" id="{06AAA004-3AC5-46AC-B300-DEC41E0F7D1F}"/>
                </a:ext>
              </a:extLst>
            </p:cNvPr>
            <p:cNvGrpSpPr/>
            <p:nvPr/>
          </p:nvGrpSpPr>
          <p:grpSpPr>
            <a:xfrm>
              <a:off x="5782753" y="1411761"/>
              <a:ext cx="625192" cy="497226"/>
              <a:chOff x="5130715" y="1352549"/>
              <a:chExt cx="625192" cy="497226"/>
            </a:xfrm>
            <a:solidFill>
              <a:srgbClr val="727272"/>
            </a:solidFill>
          </p:grpSpPr>
          <p:sp>
            <p:nvSpPr>
              <p:cNvPr id="10" name="Freihandform: Form 9">
                <a:extLst>
                  <a:ext uri="{FF2B5EF4-FFF2-40B4-BE49-F238E27FC236}">
                    <a16:creationId xmlns:a16="http://schemas.microsoft.com/office/drawing/2014/main" id="{C309A022-28B0-4F36-93E7-C853CFF80DA5}"/>
                  </a:ext>
                </a:extLst>
              </p:cNvPr>
              <p:cNvSpPr/>
              <p:nvPr/>
            </p:nvSpPr>
            <p:spPr>
              <a:xfrm rot="5400000">
                <a:off x="5011736" y="1471528"/>
                <a:ext cx="497225" cy="259268"/>
              </a:xfrm>
              <a:custGeom>
                <a:avLst/>
                <a:gdLst>
                  <a:gd name="connsiteX0" fmla="*/ 0 w 512782"/>
                  <a:gd name="connsiteY0" fmla="*/ 259268 h 259268"/>
                  <a:gd name="connsiteX1" fmla="*/ 0 w 512782"/>
                  <a:gd name="connsiteY1" fmla="*/ 0 h 259268"/>
                  <a:gd name="connsiteX2" fmla="*/ 256391 w 512782"/>
                  <a:gd name="connsiteY2" fmla="*/ 0 h 259268"/>
                  <a:gd name="connsiteX3" fmla="*/ 512782 w 512782"/>
                  <a:gd name="connsiteY3" fmla="*/ 258578 h 259268"/>
                  <a:gd name="connsiteX4" fmla="*/ 512098 w 512782"/>
                  <a:gd name="connsiteY4" fmla="*/ 259268 h 25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82" h="259268">
                    <a:moveTo>
                      <a:pt x="0" y="259268"/>
                    </a:moveTo>
                    <a:lnTo>
                      <a:pt x="0" y="0"/>
                    </a:lnTo>
                    <a:lnTo>
                      <a:pt x="256391" y="0"/>
                    </a:lnTo>
                    <a:lnTo>
                      <a:pt x="512782" y="258578"/>
                    </a:lnTo>
                    <a:lnTo>
                      <a:pt x="512098" y="2592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de-DE" sz="1350" err="1"/>
              </a:p>
            </p:txBody>
          </p:sp>
          <p:sp>
            <p:nvSpPr>
              <p:cNvPr id="11" name="Freihandform: Form 10">
                <a:extLst>
                  <a:ext uri="{FF2B5EF4-FFF2-40B4-BE49-F238E27FC236}">
                    <a16:creationId xmlns:a16="http://schemas.microsoft.com/office/drawing/2014/main" id="{CE3E3C23-5B43-444A-987F-048573E0C4C5}"/>
                  </a:ext>
                </a:extLst>
              </p:cNvPr>
              <p:cNvSpPr/>
              <p:nvPr/>
            </p:nvSpPr>
            <p:spPr>
              <a:xfrm rot="5400000">
                <a:off x="5377660" y="1471529"/>
                <a:ext cx="497225" cy="259268"/>
              </a:xfrm>
              <a:custGeom>
                <a:avLst/>
                <a:gdLst>
                  <a:gd name="connsiteX0" fmla="*/ 0 w 512782"/>
                  <a:gd name="connsiteY0" fmla="*/ 259268 h 259268"/>
                  <a:gd name="connsiteX1" fmla="*/ 0 w 512782"/>
                  <a:gd name="connsiteY1" fmla="*/ 0 h 259268"/>
                  <a:gd name="connsiteX2" fmla="*/ 256391 w 512782"/>
                  <a:gd name="connsiteY2" fmla="*/ 0 h 259268"/>
                  <a:gd name="connsiteX3" fmla="*/ 512782 w 512782"/>
                  <a:gd name="connsiteY3" fmla="*/ 258578 h 259268"/>
                  <a:gd name="connsiteX4" fmla="*/ 512098 w 512782"/>
                  <a:gd name="connsiteY4" fmla="*/ 259268 h 25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82" h="259268">
                    <a:moveTo>
                      <a:pt x="0" y="259268"/>
                    </a:moveTo>
                    <a:lnTo>
                      <a:pt x="0" y="0"/>
                    </a:lnTo>
                    <a:lnTo>
                      <a:pt x="256391" y="0"/>
                    </a:lnTo>
                    <a:lnTo>
                      <a:pt x="512782" y="258578"/>
                    </a:lnTo>
                    <a:lnTo>
                      <a:pt x="512098" y="2592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de-DE" sz="1350" err="1"/>
              </a:p>
            </p:txBody>
          </p:sp>
        </p:grpSp>
      </p:grpSp>
      <p:sp>
        <p:nvSpPr>
          <p:cNvPr id="3" name="Titel 2">
            <a:extLst>
              <a:ext uri="{FF2B5EF4-FFF2-40B4-BE49-F238E27FC236}">
                <a16:creationId xmlns:a16="http://schemas.microsoft.com/office/drawing/2014/main" id="{FE44F47F-D8D2-45BF-92DD-BF39379E4372}"/>
              </a:ext>
            </a:extLst>
          </p:cNvPr>
          <p:cNvSpPr>
            <a:spLocks noGrp="1"/>
          </p:cNvSpPr>
          <p:nvPr>
            <p:ph type="title"/>
          </p:nvPr>
        </p:nvSpPr>
        <p:spPr/>
        <p:txBody>
          <a:bodyPr/>
          <a:lstStyle/>
          <a:p>
            <a:r>
              <a:rPr lang="de-DE" dirty="0"/>
              <a:t>Was versteht man unter Hygiene?</a:t>
            </a:r>
          </a:p>
        </p:txBody>
      </p:sp>
      <p:sp>
        <p:nvSpPr>
          <p:cNvPr id="2" name="Foliennummernplatzhalter 1">
            <a:extLst>
              <a:ext uri="{FF2B5EF4-FFF2-40B4-BE49-F238E27FC236}">
                <a16:creationId xmlns:a16="http://schemas.microsoft.com/office/drawing/2014/main" id="{FF6DC1D5-169C-46E1-85EA-8ECA03602DBD}"/>
              </a:ext>
            </a:extLst>
          </p:cNvPr>
          <p:cNvSpPr>
            <a:spLocks noGrp="1"/>
          </p:cNvSpPr>
          <p:nvPr>
            <p:ph type="sldNum" sz="quarter" idx="12"/>
          </p:nvPr>
        </p:nvSpPr>
        <p:spPr/>
        <p:txBody>
          <a:bodyPr/>
          <a:lstStyle/>
          <a:p>
            <a:fld id="{970768B3-89AA-4A51-9E82-E99AADDCE331}" type="slidenum">
              <a:rPr lang="de-DE" smtClean="0"/>
              <a:t>3</a:t>
            </a:fld>
            <a:endParaRPr lang="de-DE"/>
          </a:p>
        </p:txBody>
      </p:sp>
    </p:spTree>
    <p:extLst>
      <p:ext uri="{BB962C8B-B14F-4D97-AF65-F5344CB8AC3E}">
        <p14:creationId xmlns:p14="http://schemas.microsoft.com/office/powerpoint/2010/main" val="335593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br>
              <a:rPr lang="de-DE" dirty="0"/>
            </a:br>
            <a:r>
              <a:rPr lang="de-DE" dirty="0"/>
              <a:t>Wie vermeide ich eine Ansteckung?</a:t>
            </a:r>
          </a:p>
        </p:txBody>
      </p:sp>
      <p:sp>
        <p:nvSpPr>
          <p:cNvPr id="3" name="Foliennummernplatzhalter 2">
            <a:extLst>
              <a:ext uri="{FF2B5EF4-FFF2-40B4-BE49-F238E27FC236}">
                <a16:creationId xmlns:a16="http://schemas.microsoft.com/office/drawing/2014/main" id="{688D9D8C-6D1A-477E-BFE4-CB4FECE77CEC}"/>
              </a:ext>
            </a:extLst>
          </p:cNvPr>
          <p:cNvSpPr>
            <a:spLocks noGrp="1"/>
          </p:cNvSpPr>
          <p:nvPr>
            <p:ph type="sldNum" sz="quarter" idx="12"/>
          </p:nvPr>
        </p:nvSpPr>
        <p:spPr/>
        <p:txBody>
          <a:bodyPr/>
          <a:lstStyle/>
          <a:p>
            <a:fld id="{9564BF1B-7A00-4FDB-9ACC-13A0BEC11AB6}" type="slidenum">
              <a:rPr lang="de-DE" smtClean="0"/>
              <a:pPr/>
              <a:t>4</a:t>
            </a:fld>
            <a:endParaRPr lang="de-DE" dirty="0"/>
          </a:p>
        </p:txBody>
      </p:sp>
      <p:sp>
        <p:nvSpPr>
          <p:cNvPr id="10" name="Rechteck 9">
            <a:extLst>
              <a:ext uri="{FF2B5EF4-FFF2-40B4-BE49-F238E27FC236}">
                <a16:creationId xmlns:a16="http://schemas.microsoft.com/office/drawing/2014/main" id="{0FA60C97-66FD-5265-C14D-B2509E62BE64}"/>
              </a:ext>
            </a:extLst>
          </p:cNvPr>
          <p:cNvSpPr/>
          <p:nvPr/>
        </p:nvSpPr>
        <p:spPr>
          <a:xfrm>
            <a:off x="2809798" y="1801463"/>
            <a:ext cx="9240253" cy="4397445"/>
          </a:xfrm>
          <a:prstGeom prst="rect">
            <a:avLst/>
          </a:prstGeom>
          <a:ln>
            <a:noFill/>
          </a:ln>
        </p:spPr>
      </p:sp>
      <p:sp>
        <p:nvSpPr>
          <p:cNvPr id="11" name="Freihandform: Form 10">
            <a:extLst>
              <a:ext uri="{FF2B5EF4-FFF2-40B4-BE49-F238E27FC236}">
                <a16:creationId xmlns:a16="http://schemas.microsoft.com/office/drawing/2014/main" id="{CF7E1EF2-5337-AF5F-E356-187B829DD993}"/>
              </a:ext>
            </a:extLst>
          </p:cNvPr>
          <p:cNvSpPr/>
          <p:nvPr/>
        </p:nvSpPr>
        <p:spPr>
          <a:xfrm>
            <a:off x="5330226" y="3030548"/>
            <a:ext cx="1924933" cy="1924761"/>
          </a:xfrm>
          <a:custGeom>
            <a:avLst/>
            <a:gdLst>
              <a:gd name="connsiteX0" fmla="*/ 0 w 1924933"/>
              <a:gd name="connsiteY0" fmla="*/ 962381 h 1924761"/>
              <a:gd name="connsiteX1" fmla="*/ 962467 w 1924933"/>
              <a:gd name="connsiteY1" fmla="*/ 0 h 1924761"/>
              <a:gd name="connsiteX2" fmla="*/ 1924934 w 1924933"/>
              <a:gd name="connsiteY2" fmla="*/ 962381 h 1924761"/>
              <a:gd name="connsiteX3" fmla="*/ 962467 w 1924933"/>
              <a:gd name="connsiteY3" fmla="*/ 1924762 h 1924761"/>
              <a:gd name="connsiteX4" fmla="*/ 0 w 1924933"/>
              <a:gd name="connsiteY4" fmla="*/ 962381 h 192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33" h="1924761">
                <a:moveTo>
                  <a:pt x="0" y="962381"/>
                </a:moveTo>
                <a:cubicBezTo>
                  <a:pt x="0" y="430873"/>
                  <a:pt x="430911" y="0"/>
                  <a:pt x="962467" y="0"/>
                </a:cubicBezTo>
                <a:cubicBezTo>
                  <a:pt x="1494023" y="0"/>
                  <a:pt x="1924934" y="430873"/>
                  <a:pt x="1924934" y="962381"/>
                </a:cubicBezTo>
                <a:cubicBezTo>
                  <a:pt x="1924934" y="1493889"/>
                  <a:pt x="1494023" y="1924762"/>
                  <a:pt x="962467" y="1924762"/>
                </a:cubicBezTo>
                <a:cubicBezTo>
                  <a:pt x="430911" y="1924762"/>
                  <a:pt x="0" y="1493889"/>
                  <a:pt x="0" y="962381"/>
                </a:cubicBez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17460" tIns="317435" rIns="317460" bIns="317435" numCol="1" spcCol="1270" anchor="ctr" anchorCtr="0">
            <a:noAutofit/>
          </a:bodyPr>
          <a:lstStyle/>
          <a:p>
            <a:pPr marL="0" lvl="0" indent="0" algn="ctr" defTabSz="1244600">
              <a:lnSpc>
                <a:spcPct val="90000"/>
              </a:lnSpc>
              <a:spcBef>
                <a:spcPct val="0"/>
              </a:spcBef>
              <a:spcAft>
                <a:spcPct val="35000"/>
              </a:spcAft>
              <a:buNone/>
            </a:pPr>
            <a:r>
              <a:rPr lang="de-DE" sz="2800" kern="1200" dirty="0"/>
              <a:t> </a:t>
            </a:r>
          </a:p>
        </p:txBody>
      </p:sp>
      <p:sp>
        <p:nvSpPr>
          <p:cNvPr id="12" name="Halbbogen 11">
            <a:extLst>
              <a:ext uri="{FF2B5EF4-FFF2-40B4-BE49-F238E27FC236}">
                <a16:creationId xmlns:a16="http://schemas.microsoft.com/office/drawing/2014/main" id="{90E00D93-A38F-BCFF-3D69-6FF594A01E5A}"/>
              </a:ext>
            </a:extLst>
          </p:cNvPr>
          <p:cNvSpPr/>
          <p:nvPr/>
        </p:nvSpPr>
        <p:spPr>
          <a:xfrm>
            <a:off x="4337806" y="1960210"/>
            <a:ext cx="3879820" cy="4044330"/>
          </a:xfrm>
          <a:prstGeom prst="blockArc">
            <a:avLst>
              <a:gd name="adj1" fmla="val 16509444"/>
              <a:gd name="adj2" fmla="val 5088054"/>
              <a:gd name="adj3" fmla="val 524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3" name="Ellipse 12">
            <a:extLst>
              <a:ext uri="{FF2B5EF4-FFF2-40B4-BE49-F238E27FC236}">
                <a16:creationId xmlns:a16="http://schemas.microsoft.com/office/drawing/2014/main" id="{D6FFA01B-E1FB-4D2C-07FF-0947F33D7F18}"/>
              </a:ext>
            </a:extLst>
          </p:cNvPr>
          <p:cNvSpPr/>
          <p:nvPr/>
        </p:nvSpPr>
        <p:spPr>
          <a:xfrm>
            <a:off x="6739734" y="1801463"/>
            <a:ext cx="1031416" cy="1031200"/>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7" name="Ellipse 16">
            <a:extLst>
              <a:ext uri="{FF2B5EF4-FFF2-40B4-BE49-F238E27FC236}">
                <a16:creationId xmlns:a16="http://schemas.microsoft.com/office/drawing/2014/main" id="{F0C138B6-DE1E-46C0-5178-2CE07248BE79}"/>
              </a:ext>
            </a:extLst>
          </p:cNvPr>
          <p:cNvSpPr/>
          <p:nvPr/>
        </p:nvSpPr>
        <p:spPr>
          <a:xfrm>
            <a:off x="7677741" y="3477308"/>
            <a:ext cx="1031416" cy="1031200"/>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9" name="Ellipse 18">
            <a:extLst>
              <a:ext uri="{FF2B5EF4-FFF2-40B4-BE49-F238E27FC236}">
                <a16:creationId xmlns:a16="http://schemas.microsoft.com/office/drawing/2014/main" id="{24B4C928-1063-246F-BD49-EAF9290EB3BE}"/>
              </a:ext>
            </a:extLst>
          </p:cNvPr>
          <p:cNvSpPr/>
          <p:nvPr/>
        </p:nvSpPr>
        <p:spPr>
          <a:xfrm>
            <a:off x="6739734" y="5167707"/>
            <a:ext cx="1031416" cy="1031200"/>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22" name="Freihandform: Form 21">
            <a:extLst>
              <a:ext uri="{FF2B5EF4-FFF2-40B4-BE49-F238E27FC236}">
                <a16:creationId xmlns:a16="http://schemas.microsoft.com/office/drawing/2014/main" id="{2CBD592E-60AD-1C5E-143D-4D7B4553BED9}"/>
              </a:ext>
            </a:extLst>
          </p:cNvPr>
          <p:cNvSpPr/>
          <p:nvPr/>
        </p:nvSpPr>
        <p:spPr>
          <a:xfrm>
            <a:off x="5336235" y="3030697"/>
            <a:ext cx="1924594" cy="1924422"/>
          </a:xfrm>
          <a:custGeom>
            <a:avLst/>
            <a:gdLst>
              <a:gd name="connsiteX0" fmla="*/ 0 w 1924594"/>
              <a:gd name="connsiteY0" fmla="*/ 962211 h 1924422"/>
              <a:gd name="connsiteX1" fmla="*/ 962297 w 1924594"/>
              <a:gd name="connsiteY1" fmla="*/ 0 h 1924422"/>
              <a:gd name="connsiteX2" fmla="*/ 1924594 w 1924594"/>
              <a:gd name="connsiteY2" fmla="*/ 962211 h 1924422"/>
              <a:gd name="connsiteX3" fmla="*/ 962297 w 1924594"/>
              <a:gd name="connsiteY3" fmla="*/ 1924422 h 1924422"/>
              <a:gd name="connsiteX4" fmla="*/ 0 w 1924594"/>
              <a:gd name="connsiteY4" fmla="*/ 962211 h 192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594" h="1924422">
                <a:moveTo>
                  <a:pt x="0" y="962211"/>
                </a:moveTo>
                <a:cubicBezTo>
                  <a:pt x="0" y="430797"/>
                  <a:pt x="430835" y="0"/>
                  <a:pt x="962297" y="0"/>
                </a:cubicBezTo>
                <a:cubicBezTo>
                  <a:pt x="1493759" y="0"/>
                  <a:pt x="1924594" y="430797"/>
                  <a:pt x="1924594" y="962211"/>
                </a:cubicBezTo>
                <a:cubicBezTo>
                  <a:pt x="1924594" y="1493625"/>
                  <a:pt x="1493759" y="1924422"/>
                  <a:pt x="962297" y="1924422"/>
                </a:cubicBezTo>
                <a:cubicBezTo>
                  <a:pt x="430835" y="1924422"/>
                  <a:pt x="0" y="1493625"/>
                  <a:pt x="0" y="962211"/>
                </a:cubicBezTo>
                <a:close/>
              </a:path>
            </a:pathLst>
          </a:cu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12330" tIns="312305" rIns="312330" bIns="312305" numCol="1" spcCol="1270" anchor="ctr" anchorCtr="0">
            <a:noAutofit/>
          </a:bodyPr>
          <a:lstStyle/>
          <a:p>
            <a:pPr algn="ctr">
              <a:lnSpc>
                <a:spcPct val="100000"/>
              </a:lnSpc>
            </a:pPr>
            <a:r>
              <a:rPr lang="de-DE" kern="1200" dirty="0">
                <a:solidFill>
                  <a:schemeClr val="accent1"/>
                </a:solidFill>
              </a:rPr>
              <a:t> </a:t>
            </a:r>
            <a:r>
              <a:rPr lang="de-DE" b="1" dirty="0">
                <a:solidFill>
                  <a:schemeClr val="accent1"/>
                </a:solidFill>
                <a:latin typeface="+mn-lt"/>
                <a:ea typeface="+mn-ea"/>
                <a:cs typeface="+mn-cs"/>
              </a:rPr>
              <a:t>Allgemeine </a:t>
            </a:r>
          </a:p>
          <a:p>
            <a:pPr algn="ctr">
              <a:lnSpc>
                <a:spcPct val="100000"/>
              </a:lnSpc>
            </a:pPr>
            <a:r>
              <a:rPr lang="de-DE" b="1" dirty="0">
                <a:solidFill>
                  <a:schemeClr val="accent1"/>
                </a:solidFill>
                <a:latin typeface="+mn-lt"/>
                <a:ea typeface="+mn-ea"/>
                <a:cs typeface="+mn-cs"/>
              </a:rPr>
              <a:t>Hygiene-</a:t>
            </a:r>
            <a:r>
              <a:rPr lang="de-DE" b="1" dirty="0" err="1">
                <a:solidFill>
                  <a:schemeClr val="accent1"/>
                </a:solidFill>
                <a:latin typeface="+mn-lt"/>
                <a:ea typeface="+mn-ea"/>
                <a:cs typeface="+mn-cs"/>
              </a:rPr>
              <a:t>maßnahmen</a:t>
            </a:r>
            <a:endParaRPr lang="de-DE" b="1" dirty="0">
              <a:solidFill>
                <a:schemeClr val="accent1"/>
              </a:solidFill>
              <a:latin typeface="+mn-lt"/>
              <a:ea typeface="+mn-ea"/>
              <a:cs typeface="+mn-cs"/>
            </a:endParaRPr>
          </a:p>
        </p:txBody>
      </p:sp>
      <p:sp>
        <p:nvSpPr>
          <p:cNvPr id="23" name="Halbbogen 22">
            <a:extLst>
              <a:ext uri="{FF2B5EF4-FFF2-40B4-BE49-F238E27FC236}">
                <a16:creationId xmlns:a16="http://schemas.microsoft.com/office/drawing/2014/main" id="{D8200143-BD5F-E2E2-A716-107A69919EFE}"/>
              </a:ext>
            </a:extLst>
          </p:cNvPr>
          <p:cNvSpPr/>
          <p:nvPr/>
        </p:nvSpPr>
        <p:spPr>
          <a:xfrm rot="10800000">
            <a:off x="4391937" y="1960547"/>
            <a:ext cx="3879137" cy="4043617"/>
          </a:xfrm>
          <a:prstGeom prst="blockArc">
            <a:avLst>
              <a:gd name="adj1" fmla="val 16509444"/>
              <a:gd name="adj2" fmla="val 5088054"/>
              <a:gd name="adj3" fmla="val 524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Ellipse 23">
            <a:extLst>
              <a:ext uri="{FF2B5EF4-FFF2-40B4-BE49-F238E27FC236}">
                <a16:creationId xmlns:a16="http://schemas.microsoft.com/office/drawing/2014/main" id="{BB166F0A-7E31-FA11-968E-58374A04CB9D}"/>
              </a:ext>
            </a:extLst>
          </p:cNvPr>
          <p:cNvSpPr/>
          <p:nvPr/>
        </p:nvSpPr>
        <p:spPr>
          <a:xfrm>
            <a:off x="4820335" y="1801828"/>
            <a:ext cx="1031234" cy="1031019"/>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26" name="Ellipse 25">
            <a:extLst>
              <a:ext uri="{FF2B5EF4-FFF2-40B4-BE49-F238E27FC236}">
                <a16:creationId xmlns:a16="http://schemas.microsoft.com/office/drawing/2014/main" id="{C401176A-0D07-095C-DAE6-D6FEDAC6E81F}"/>
              </a:ext>
            </a:extLst>
          </p:cNvPr>
          <p:cNvSpPr/>
          <p:nvPr/>
        </p:nvSpPr>
        <p:spPr>
          <a:xfrm>
            <a:off x="3960177" y="3466845"/>
            <a:ext cx="1031234" cy="1031019"/>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30" name="Ellipse 29">
            <a:extLst>
              <a:ext uri="{FF2B5EF4-FFF2-40B4-BE49-F238E27FC236}">
                <a16:creationId xmlns:a16="http://schemas.microsoft.com/office/drawing/2014/main" id="{648D19CE-BDC1-077A-1267-7E423B149B9D}"/>
              </a:ext>
            </a:extLst>
          </p:cNvPr>
          <p:cNvSpPr/>
          <p:nvPr/>
        </p:nvSpPr>
        <p:spPr>
          <a:xfrm>
            <a:off x="4820335" y="5167478"/>
            <a:ext cx="1031234" cy="1031019"/>
          </a:xfrm>
          <a:prstGeom prst="ellipse">
            <a:avLst/>
          </a:prstGeom>
          <a:solidFill>
            <a:schemeClr val="accent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pic>
        <p:nvPicPr>
          <p:cNvPr id="77" name="Grafik 76">
            <a:extLst>
              <a:ext uri="{FF2B5EF4-FFF2-40B4-BE49-F238E27FC236}">
                <a16:creationId xmlns:a16="http://schemas.microsoft.com/office/drawing/2014/main" id="{438D8697-A563-AEDD-3AE5-EC497DDE6B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89289" y="3532354"/>
            <a:ext cx="987014" cy="900000"/>
          </a:xfrm>
          <a:prstGeom prst="rect">
            <a:avLst/>
          </a:prstGeom>
        </p:spPr>
      </p:pic>
      <p:pic>
        <p:nvPicPr>
          <p:cNvPr id="78" name="Grafik 77">
            <a:extLst>
              <a:ext uri="{FF2B5EF4-FFF2-40B4-BE49-F238E27FC236}">
                <a16:creationId xmlns:a16="http://schemas.microsoft.com/office/drawing/2014/main" id="{305E0C7F-22AE-122A-5657-3EBAFD1B2F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80767" y="5256467"/>
            <a:ext cx="987014" cy="900000"/>
          </a:xfrm>
          <a:prstGeom prst="rect">
            <a:avLst/>
          </a:prstGeom>
        </p:spPr>
      </p:pic>
      <p:pic>
        <p:nvPicPr>
          <p:cNvPr id="79" name="Grafik 78">
            <a:extLst>
              <a:ext uri="{FF2B5EF4-FFF2-40B4-BE49-F238E27FC236}">
                <a16:creationId xmlns:a16="http://schemas.microsoft.com/office/drawing/2014/main" id="{E184E546-8742-BFBE-5E89-FDECE2D2C4E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91279" y="1874557"/>
            <a:ext cx="987014" cy="900000"/>
          </a:xfrm>
          <a:prstGeom prst="rect">
            <a:avLst/>
          </a:prstGeom>
        </p:spPr>
      </p:pic>
      <p:sp>
        <p:nvSpPr>
          <p:cNvPr id="80" name="CustomShape 2">
            <a:extLst>
              <a:ext uri="{FF2B5EF4-FFF2-40B4-BE49-F238E27FC236}">
                <a16:creationId xmlns:a16="http://schemas.microsoft.com/office/drawing/2014/main" id="{44CA5A44-7C05-14DA-F982-56F35C284843}"/>
              </a:ext>
            </a:extLst>
          </p:cNvPr>
          <p:cNvSpPr/>
          <p:nvPr/>
        </p:nvSpPr>
        <p:spPr>
          <a:xfrm>
            <a:off x="2684344" y="5432031"/>
            <a:ext cx="2081866" cy="93348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latin typeface="+mn-lt"/>
                <a:ea typeface="+mn-ea"/>
                <a:cs typeface="+mn-cs"/>
              </a:rPr>
              <a:t>so viel wie möglich Handschuhe tragen</a:t>
            </a:r>
            <a:endParaRPr dirty="0">
              <a:latin typeface="+mn-lt"/>
              <a:ea typeface="+mn-ea"/>
              <a:cs typeface="+mn-cs"/>
            </a:endParaRPr>
          </a:p>
        </p:txBody>
      </p:sp>
      <p:sp>
        <p:nvSpPr>
          <p:cNvPr id="81" name="CustomShape 3">
            <a:extLst>
              <a:ext uri="{FF2B5EF4-FFF2-40B4-BE49-F238E27FC236}">
                <a16:creationId xmlns:a16="http://schemas.microsoft.com/office/drawing/2014/main" id="{D31B1853-6EE4-C712-8360-282F90403B43}"/>
              </a:ext>
            </a:extLst>
          </p:cNvPr>
          <p:cNvSpPr/>
          <p:nvPr/>
        </p:nvSpPr>
        <p:spPr>
          <a:xfrm>
            <a:off x="2260878" y="3483876"/>
            <a:ext cx="1473664" cy="114228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latin typeface="+mn-lt"/>
                <a:ea typeface="+mn-ea"/>
                <a:cs typeface="+mn-cs"/>
              </a:rPr>
              <a:t>Hände</a:t>
            </a:r>
          </a:p>
          <a:p>
            <a:pPr>
              <a:lnSpc>
                <a:spcPct val="100000"/>
              </a:lnSpc>
            </a:pPr>
            <a:r>
              <a:rPr lang="de-DE" dirty="0">
                <a:latin typeface="+mn-lt"/>
                <a:ea typeface="+mn-ea"/>
                <a:cs typeface="+mn-cs"/>
              </a:rPr>
              <a:t>waschen und </a:t>
            </a:r>
          </a:p>
          <a:p>
            <a:pPr>
              <a:lnSpc>
                <a:spcPct val="100000"/>
              </a:lnSpc>
            </a:pPr>
            <a:r>
              <a:rPr lang="de-DE" dirty="0">
                <a:latin typeface="+mn-lt"/>
                <a:ea typeface="+mn-ea"/>
                <a:cs typeface="+mn-cs"/>
              </a:rPr>
              <a:t>desinfizieren</a:t>
            </a:r>
            <a:endParaRPr dirty="0">
              <a:latin typeface="+mn-lt"/>
              <a:ea typeface="+mn-ea"/>
              <a:cs typeface="+mn-cs"/>
            </a:endParaRPr>
          </a:p>
        </p:txBody>
      </p:sp>
      <p:sp>
        <p:nvSpPr>
          <p:cNvPr id="82" name="CustomShape 6">
            <a:extLst>
              <a:ext uri="{FF2B5EF4-FFF2-40B4-BE49-F238E27FC236}">
                <a16:creationId xmlns:a16="http://schemas.microsoft.com/office/drawing/2014/main" id="{652BB6F3-34F5-D531-B25E-C67BDCE4E8B3}"/>
              </a:ext>
            </a:extLst>
          </p:cNvPr>
          <p:cNvSpPr/>
          <p:nvPr/>
        </p:nvSpPr>
        <p:spPr>
          <a:xfrm>
            <a:off x="3184256" y="1796983"/>
            <a:ext cx="2005856" cy="752726"/>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de-DE" dirty="0">
                <a:latin typeface="+mn-lt"/>
                <a:ea typeface="+mn-ea"/>
                <a:cs typeface="+mn-cs"/>
              </a:rPr>
              <a:t>vermeiden sich anzufassen</a:t>
            </a:r>
            <a:endParaRPr dirty="0">
              <a:latin typeface="+mn-lt"/>
              <a:ea typeface="+mn-ea"/>
              <a:cs typeface="+mn-cs"/>
            </a:endParaRPr>
          </a:p>
          <a:p>
            <a:pPr>
              <a:lnSpc>
                <a:spcPct val="100000"/>
              </a:lnSpc>
            </a:pPr>
            <a:endParaRPr dirty="0">
              <a:latin typeface="+mn-lt"/>
            </a:endParaRPr>
          </a:p>
        </p:txBody>
      </p:sp>
      <p:sp>
        <p:nvSpPr>
          <p:cNvPr id="83" name="CustomShape 8">
            <a:extLst>
              <a:ext uri="{FF2B5EF4-FFF2-40B4-BE49-F238E27FC236}">
                <a16:creationId xmlns:a16="http://schemas.microsoft.com/office/drawing/2014/main" id="{44771686-342E-AC38-8824-EBB464471964}"/>
              </a:ext>
            </a:extLst>
          </p:cNvPr>
          <p:cNvSpPr/>
          <p:nvPr/>
        </p:nvSpPr>
        <p:spPr>
          <a:xfrm>
            <a:off x="7964109" y="5487047"/>
            <a:ext cx="1946491" cy="43884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latin typeface="+mn-lt"/>
                <a:ea typeface="+mn-ea"/>
                <a:cs typeface="+mn-cs"/>
              </a:rPr>
              <a:t>Unfälle vermeiden</a:t>
            </a:r>
            <a:endParaRPr dirty="0">
              <a:latin typeface="+mn-lt"/>
              <a:ea typeface="+mn-ea"/>
              <a:cs typeface="+mn-cs"/>
            </a:endParaRPr>
          </a:p>
        </p:txBody>
      </p:sp>
      <p:sp>
        <p:nvSpPr>
          <p:cNvPr id="84" name="CustomShape 10">
            <a:extLst>
              <a:ext uri="{FF2B5EF4-FFF2-40B4-BE49-F238E27FC236}">
                <a16:creationId xmlns:a16="http://schemas.microsoft.com/office/drawing/2014/main" id="{9554C08C-A5DF-2E75-E648-4091945E87B1}"/>
              </a:ext>
            </a:extLst>
          </p:cNvPr>
          <p:cNvSpPr/>
          <p:nvPr/>
        </p:nvSpPr>
        <p:spPr>
          <a:xfrm>
            <a:off x="8768739" y="3653994"/>
            <a:ext cx="2063280" cy="773384"/>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latin typeface="+mn-lt"/>
                <a:ea typeface="+mn-ea"/>
                <a:cs typeface="+mn-cs"/>
              </a:rPr>
              <a:t>Hygiene beim Niesen und Husten</a:t>
            </a:r>
            <a:endParaRPr dirty="0">
              <a:latin typeface="+mn-lt"/>
              <a:ea typeface="+mn-ea"/>
              <a:cs typeface="+mn-cs"/>
            </a:endParaRPr>
          </a:p>
        </p:txBody>
      </p:sp>
      <p:sp>
        <p:nvSpPr>
          <p:cNvPr id="85" name="CustomShape 7">
            <a:extLst>
              <a:ext uri="{FF2B5EF4-FFF2-40B4-BE49-F238E27FC236}">
                <a16:creationId xmlns:a16="http://schemas.microsoft.com/office/drawing/2014/main" id="{A9DA4194-6D3C-10BB-C7A9-0EE5C869CABA}"/>
              </a:ext>
            </a:extLst>
          </p:cNvPr>
          <p:cNvSpPr/>
          <p:nvPr/>
        </p:nvSpPr>
        <p:spPr>
          <a:xfrm>
            <a:off x="7913741" y="1948111"/>
            <a:ext cx="1412680" cy="752891"/>
          </a:xfrm>
          <a:prstGeom prst="rect">
            <a:avLst/>
          </a:prstGeom>
          <a:noFill/>
          <a:ln>
            <a:noFill/>
          </a:ln>
        </p:spPr>
        <p:txBody>
          <a:bodyPr lIns="90000" tIns="45000" rIns="90000" bIns="45000"/>
          <a:lstStyle/>
          <a:p>
            <a:pPr>
              <a:lnSpc>
                <a:spcPct val="100000"/>
              </a:lnSpc>
            </a:pPr>
            <a:r>
              <a:rPr lang="de-DE" dirty="0"/>
              <a:t>Oberflächen reinigen</a:t>
            </a:r>
            <a:endParaRPr dirty="0"/>
          </a:p>
        </p:txBody>
      </p:sp>
      <p:pic>
        <p:nvPicPr>
          <p:cNvPr id="86" name="Grafik 85">
            <a:extLst>
              <a:ext uri="{FF2B5EF4-FFF2-40B4-BE49-F238E27FC236}">
                <a16:creationId xmlns:a16="http://schemas.microsoft.com/office/drawing/2014/main" id="{4D170D2A-431B-59E8-7D48-F942110C161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783576" y="3524481"/>
            <a:ext cx="987014" cy="900000"/>
          </a:xfrm>
          <a:prstGeom prst="rect">
            <a:avLst/>
          </a:prstGeom>
        </p:spPr>
      </p:pic>
      <p:pic>
        <p:nvPicPr>
          <p:cNvPr id="87" name="Grafik 86">
            <a:extLst>
              <a:ext uri="{FF2B5EF4-FFF2-40B4-BE49-F238E27FC236}">
                <a16:creationId xmlns:a16="http://schemas.microsoft.com/office/drawing/2014/main" id="{B2E1212E-BF77-575D-A607-84918A7402D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943851" y="5361339"/>
            <a:ext cx="789611" cy="720000"/>
          </a:xfrm>
          <a:prstGeom prst="rect">
            <a:avLst/>
          </a:prstGeom>
        </p:spPr>
      </p:pic>
      <p:pic>
        <p:nvPicPr>
          <p:cNvPr id="88" name="Grafik 87">
            <a:extLst>
              <a:ext uri="{FF2B5EF4-FFF2-40B4-BE49-F238E27FC236}">
                <a16:creationId xmlns:a16="http://schemas.microsoft.com/office/drawing/2014/main" id="{2DF7D820-BC29-5217-66A4-C28AD953447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807491" y="1862379"/>
            <a:ext cx="987014" cy="900000"/>
          </a:xfrm>
          <a:prstGeom prst="rect">
            <a:avLst/>
          </a:prstGeom>
        </p:spPr>
      </p:pic>
      <p:sp>
        <p:nvSpPr>
          <p:cNvPr id="89" name="Textfeld 88">
            <a:extLst>
              <a:ext uri="{FF2B5EF4-FFF2-40B4-BE49-F238E27FC236}">
                <a16:creationId xmlns:a16="http://schemas.microsoft.com/office/drawing/2014/main" id="{64C913FA-6915-B634-78A2-EC0A62EDDCAA}"/>
              </a:ext>
            </a:extLst>
          </p:cNvPr>
          <p:cNvSpPr txBox="1"/>
          <p:nvPr/>
        </p:nvSpPr>
        <p:spPr>
          <a:xfrm>
            <a:off x="9325436" y="5977357"/>
            <a:ext cx="2063280" cy="215444"/>
          </a:xfrm>
          <a:prstGeom prst="rect">
            <a:avLst/>
          </a:prstGeom>
          <a:noFill/>
        </p:spPr>
        <p:txBody>
          <a:bodyPr wrap="square" rtlCol="0">
            <a:spAutoFit/>
          </a:bodyPr>
          <a:lstStyle/>
          <a:p>
            <a:pPr algn="r"/>
            <a:r>
              <a:rPr lang="de-DE" sz="800" dirty="0"/>
              <a:t> © </a:t>
            </a:r>
            <a:r>
              <a:rPr lang="de-DE" sz="800" dirty="0" err="1"/>
              <a:t>Saftey</a:t>
            </a:r>
            <a:r>
              <a:rPr lang="de-DE" sz="800" dirty="0"/>
              <a:t> </a:t>
            </a:r>
            <a:r>
              <a:rPr lang="de-DE" sz="800" dirty="0" err="1"/>
              <a:t>Xperts</a:t>
            </a:r>
            <a:r>
              <a:rPr lang="de-DE" sz="800" dirty="0"/>
              <a:t> </a:t>
            </a:r>
          </a:p>
        </p:txBody>
      </p:sp>
    </p:spTree>
    <p:extLst>
      <p:ext uri="{BB962C8B-B14F-4D97-AF65-F5344CB8AC3E}">
        <p14:creationId xmlns:p14="http://schemas.microsoft.com/office/powerpoint/2010/main" val="107421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3CF4BF9D-EEFB-E93F-D3F5-33D6361033A7}"/>
              </a:ext>
            </a:extLst>
          </p:cNvPr>
          <p:cNvGrpSpPr/>
          <p:nvPr/>
        </p:nvGrpSpPr>
        <p:grpSpPr>
          <a:xfrm>
            <a:off x="9275482" y="3991921"/>
            <a:ext cx="1711062" cy="1711062"/>
            <a:chOff x="1949505" y="3175423"/>
            <a:chExt cx="2480110" cy="2480110"/>
          </a:xfrm>
        </p:grpSpPr>
        <p:sp>
          <p:nvSpPr>
            <p:cNvPr id="19" name="Ellipse gross">
              <a:extLst>
                <a:ext uri="{FF2B5EF4-FFF2-40B4-BE49-F238E27FC236}">
                  <a16:creationId xmlns:a16="http://schemas.microsoft.com/office/drawing/2014/main" id="{DE3F42E3-5A06-3480-5947-676CE9354A5C}"/>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21" name="Ellipse">
              <a:extLst>
                <a:ext uri="{FF2B5EF4-FFF2-40B4-BE49-F238E27FC236}">
                  <a16:creationId xmlns:a16="http://schemas.microsoft.com/office/drawing/2014/main" id="{A3A0C9A6-627E-646F-0C66-834BD7D52A33}"/>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sp>
        <p:nvSpPr>
          <p:cNvPr id="5" name="Titel 4"/>
          <p:cNvSpPr>
            <a:spLocks noGrp="1"/>
          </p:cNvSpPr>
          <p:nvPr>
            <p:ph type="title"/>
          </p:nvPr>
        </p:nvSpPr>
        <p:spPr/>
        <p:txBody>
          <a:bodyPr/>
          <a:lstStyle/>
          <a:p>
            <a:br>
              <a:rPr lang="de-DE" dirty="0"/>
            </a:br>
            <a:r>
              <a:rPr lang="de-DE" dirty="0"/>
              <a:t>Verantwortung für saubere Hände</a:t>
            </a:r>
          </a:p>
        </p:txBody>
      </p:sp>
      <p:sp>
        <p:nvSpPr>
          <p:cNvPr id="20" name="Inhaltsplatzhalter 1"/>
          <p:cNvSpPr>
            <a:spLocks noGrp="1"/>
          </p:cNvSpPr>
          <p:nvPr>
            <p:ph idx="1"/>
          </p:nvPr>
        </p:nvSpPr>
        <p:spPr/>
        <p:txBody>
          <a:bodyPr/>
          <a:lstStyle/>
          <a:p>
            <a:pPr marL="0" indent="0">
              <a:buNone/>
            </a:pPr>
            <a:r>
              <a:rPr lang="de-DE" b="1" dirty="0">
                <a:solidFill>
                  <a:schemeClr val="accent1"/>
                </a:solidFill>
              </a:rPr>
              <a:t>Saubere Hände und Handschuhe sind eine wichtige Voraussetzung, um:</a:t>
            </a:r>
          </a:p>
          <a:p>
            <a:r>
              <a:rPr lang="de-DE" dirty="0"/>
              <a:t>sich selbst zu schützen</a:t>
            </a:r>
          </a:p>
          <a:p>
            <a:r>
              <a:rPr lang="de-DE" dirty="0"/>
              <a:t>seine Kolleginnen und Kollegen zu schützen</a:t>
            </a:r>
          </a:p>
          <a:p>
            <a:r>
              <a:rPr lang="de-DE" dirty="0"/>
              <a:t>seine Kunden und Patienten zu schützen</a:t>
            </a:r>
          </a:p>
          <a:p>
            <a:r>
              <a:rPr lang="de-DE" dirty="0"/>
              <a:t>andere Personen im Umfeld zu schützen</a:t>
            </a:r>
          </a:p>
          <a:p>
            <a:endParaRPr lang="de-DE" dirty="0"/>
          </a:p>
          <a:p>
            <a:pPr marL="0" indent="0">
              <a:buNone/>
            </a:pPr>
            <a:r>
              <a:rPr lang="de-DE" b="1" dirty="0">
                <a:solidFill>
                  <a:schemeClr val="accent1"/>
                </a:solidFill>
              </a:rPr>
              <a:t>Handhygiene betreiben mit Hilfe von:</a:t>
            </a:r>
          </a:p>
          <a:p>
            <a:r>
              <a:rPr lang="de-DE" dirty="0"/>
              <a:t>Waschen mit Wasser und Seife</a:t>
            </a:r>
          </a:p>
          <a:p>
            <a:r>
              <a:rPr lang="de-DE" dirty="0"/>
              <a:t>Desinfektion</a:t>
            </a:r>
          </a:p>
          <a:p>
            <a:r>
              <a:rPr lang="de-DE" dirty="0"/>
              <a:t>Tragen von Handschuhen</a:t>
            </a:r>
          </a:p>
          <a:p>
            <a:endParaRPr lang="de-DE" altLang="de-DE" dirty="0"/>
          </a:p>
          <a:p>
            <a:endParaRPr lang="de-DE" dirty="0"/>
          </a:p>
        </p:txBody>
      </p:sp>
      <p:sp>
        <p:nvSpPr>
          <p:cNvPr id="2" name="Foliennummernplatzhalter 1">
            <a:extLst>
              <a:ext uri="{FF2B5EF4-FFF2-40B4-BE49-F238E27FC236}">
                <a16:creationId xmlns:a16="http://schemas.microsoft.com/office/drawing/2014/main" id="{ADEBE580-9AE3-478B-9F18-B050464D6218}"/>
              </a:ext>
            </a:extLst>
          </p:cNvPr>
          <p:cNvSpPr>
            <a:spLocks noGrp="1"/>
          </p:cNvSpPr>
          <p:nvPr>
            <p:ph type="sldNum" sz="quarter" idx="12"/>
          </p:nvPr>
        </p:nvSpPr>
        <p:spPr/>
        <p:txBody>
          <a:bodyPr/>
          <a:lstStyle/>
          <a:p>
            <a:fld id="{9564BF1B-7A00-4FDB-9ACC-13A0BEC11AB6}" type="slidenum">
              <a:rPr lang="de-DE" smtClean="0"/>
              <a:pPr/>
              <a:t>5</a:t>
            </a:fld>
            <a:endParaRPr lang="de-DE" dirty="0"/>
          </a:p>
        </p:txBody>
      </p:sp>
      <p:pic>
        <p:nvPicPr>
          <p:cNvPr id="11" name="Grafik 10">
            <a:extLst>
              <a:ext uri="{FF2B5EF4-FFF2-40B4-BE49-F238E27FC236}">
                <a16:creationId xmlns:a16="http://schemas.microsoft.com/office/drawing/2014/main" id="{A96C0928-C1F0-4B27-A3DD-A6E6152E0180}"/>
              </a:ext>
            </a:extLst>
          </p:cNvPr>
          <p:cNvPicPr>
            <a:picLocks noChangeAspect="1"/>
          </p:cNvPicPr>
          <p:nvPr/>
        </p:nvPicPr>
        <p:blipFill>
          <a:blip r:embed="rId3"/>
          <a:stretch>
            <a:fillRect/>
          </a:stretch>
        </p:blipFill>
        <p:spPr>
          <a:xfrm>
            <a:off x="9748327" y="4569780"/>
            <a:ext cx="719658" cy="656212"/>
          </a:xfrm>
          <a:prstGeom prst="rect">
            <a:avLst/>
          </a:prstGeom>
        </p:spPr>
      </p:pic>
      <p:sp>
        <p:nvSpPr>
          <p:cNvPr id="12" name="Textfeld 11">
            <a:extLst>
              <a:ext uri="{FF2B5EF4-FFF2-40B4-BE49-F238E27FC236}">
                <a16:creationId xmlns:a16="http://schemas.microsoft.com/office/drawing/2014/main" id="{32EEF51B-4997-4784-BC44-A6B15E9F2E72}"/>
              </a:ext>
            </a:extLst>
          </p:cNvPr>
          <p:cNvSpPr txBox="1"/>
          <p:nvPr/>
        </p:nvSpPr>
        <p:spPr>
          <a:xfrm>
            <a:off x="9946405" y="5899964"/>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grpSp>
        <p:nvGrpSpPr>
          <p:cNvPr id="7" name="Gruppieren 6">
            <a:extLst>
              <a:ext uri="{FF2B5EF4-FFF2-40B4-BE49-F238E27FC236}">
                <a16:creationId xmlns:a16="http://schemas.microsoft.com/office/drawing/2014/main" id="{8632AEB5-5F7C-156C-2764-BFF2F26157A5}"/>
              </a:ext>
            </a:extLst>
          </p:cNvPr>
          <p:cNvGrpSpPr/>
          <p:nvPr/>
        </p:nvGrpSpPr>
        <p:grpSpPr>
          <a:xfrm>
            <a:off x="9290115" y="1821110"/>
            <a:ext cx="1711062" cy="1711062"/>
            <a:chOff x="1949505" y="3175423"/>
            <a:chExt cx="2480110" cy="2480110"/>
          </a:xfrm>
        </p:grpSpPr>
        <p:sp>
          <p:nvSpPr>
            <p:cNvPr id="13" name="Ellipse gross">
              <a:extLst>
                <a:ext uri="{FF2B5EF4-FFF2-40B4-BE49-F238E27FC236}">
                  <a16:creationId xmlns:a16="http://schemas.microsoft.com/office/drawing/2014/main" id="{3740FC03-7021-4A19-CB46-1F28AAC61E80}"/>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4" name="Ellipse">
              <a:extLst>
                <a:ext uri="{FF2B5EF4-FFF2-40B4-BE49-F238E27FC236}">
                  <a16:creationId xmlns:a16="http://schemas.microsoft.com/office/drawing/2014/main" id="{7BF58930-E904-4784-95C9-66E77D1F7BA5}"/>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pic>
        <p:nvPicPr>
          <p:cNvPr id="9" name="Grafik 8">
            <a:extLst>
              <a:ext uri="{FF2B5EF4-FFF2-40B4-BE49-F238E27FC236}">
                <a16:creationId xmlns:a16="http://schemas.microsoft.com/office/drawing/2014/main" id="{A7898216-78AB-4081-B3E9-0FC3F9D7B8DA}"/>
              </a:ext>
            </a:extLst>
          </p:cNvPr>
          <p:cNvPicPr>
            <a:picLocks noChangeAspect="1"/>
          </p:cNvPicPr>
          <p:nvPr/>
        </p:nvPicPr>
        <p:blipFill>
          <a:blip r:embed="rId4"/>
          <a:stretch>
            <a:fillRect/>
          </a:stretch>
        </p:blipFill>
        <p:spPr>
          <a:xfrm>
            <a:off x="9832705" y="2384612"/>
            <a:ext cx="635280" cy="579274"/>
          </a:xfrm>
          <a:prstGeom prst="rect">
            <a:avLst/>
          </a:prstGeom>
        </p:spPr>
      </p:pic>
      <p:grpSp>
        <p:nvGrpSpPr>
          <p:cNvPr id="15" name="Gruppieren 14">
            <a:extLst>
              <a:ext uri="{FF2B5EF4-FFF2-40B4-BE49-F238E27FC236}">
                <a16:creationId xmlns:a16="http://schemas.microsoft.com/office/drawing/2014/main" id="{D9294D42-3CFD-28F8-62D2-E561F97079A1}"/>
              </a:ext>
            </a:extLst>
          </p:cNvPr>
          <p:cNvGrpSpPr/>
          <p:nvPr/>
        </p:nvGrpSpPr>
        <p:grpSpPr>
          <a:xfrm>
            <a:off x="7279506" y="3058616"/>
            <a:ext cx="1711062" cy="1711062"/>
            <a:chOff x="1949505" y="3175423"/>
            <a:chExt cx="2480110" cy="2480110"/>
          </a:xfrm>
        </p:grpSpPr>
        <p:sp>
          <p:nvSpPr>
            <p:cNvPr id="16" name="Ellipse gross">
              <a:extLst>
                <a:ext uri="{FF2B5EF4-FFF2-40B4-BE49-F238E27FC236}">
                  <a16:creationId xmlns:a16="http://schemas.microsoft.com/office/drawing/2014/main" id="{48ADABB1-76EA-5656-9013-9E55ED37DD70}"/>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7" name="Ellipse">
              <a:extLst>
                <a:ext uri="{FF2B5EF4-FFF2-40B4-BE49-F238E27FC236}">
                  <a16:creationId xmlns:a16="http://schemas.microsoft.com/office/drawing/2014/main" id="{45EDDA2A-2019-9313-D728-928C9FC1A8F2}"/>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pic>
        <p:nvPicPr>
          <p:cNvPr id="10" name="Grafik 9">
            <a:extLst>
              <a:ext uri="{FF2B5EF4-FFF2-40B4-BE49-F238E27FC236}">
                <a16:creationId xmlns:a16="http://schemas.microsoft.com/office/drawing/2014/main" id="{4E4847BF-0BB6-4A8B-8342-F6DF25656A37}"/>
              </a:ext>
            </a:extLst>
          </p:cNvPr>
          <p:cNvPicPr>
            <a:picLocks noChangeAspect="1"/>
          </p:cNvPicPr>
          <p:nvPr/>
        </p:nvPicPr>
        <p:blipFill>
          <a:blip r:embed="rId5"/>
          <a:stretch>
            <a:fillRect/>
          </a:stretch>
        </p:blipFill>
        <p:spPr>
          <a:xfrm>
            <a:off x="7809814" y="3579062"/>
            <a:ext cx="692198" cy="631174"/>
          </a:xfrm>
          <a:prstGeom prst="rect">
            <a:avLst/>
          </a:prstGeom>
        </p:spPr>
      </p:pic>
    </p:spTree>
    <p:extLst>
      <p:ext uri="{BB962C8B-B14F-4D97-AF65-F5344CB8AC3E}">
        <p14:creationId xmlns:p14="http://schemas.microsoft.com/office/powerpoint/2010/main" val="118645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trichzeichnung enthält.&#10;&#10;Automatisch generierte Beschreibung">
            <a:extLst>
              <a:ext uri="{FF2B5EF4-FFF2-40B4-BE49-F238E27FC236}">
                <a16:creationId xmlns:a16="http://schemas.microsoft.com/office/drawing/2014/main" id="{E9C260F5-65F9-9825-FF5F-0A8A43E35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470" y="2694070"/>
            <a:ext cx="2009190" cy="1832772"/>
          </a:xfrm>
          <a:prstGeom prst="rect">
            <a:avLst/>
          </a:prstGeom>
        </p:spPr>
      </p:pic>
      <p:grpSp>
        <p:nvGrpSpPr>
          <p:cNvPr id="60" name="Gruppieren 59">
            <a:extLst>
              <a:ext uri="{FF2B5EF4-FFF2-40B4-BE49-F238E27FC236}">
                <a16:creationId xmlns:a16="http://schemas.microsoft.com/office/drawing/2014/main" id="{8BD25CD4-D628-417B-8130-586C3B24B066}"/>
              </a:ext>
            </a:extLst>
          </p:cNvPr>
          <p:cNvGrpSpPr/>
          <p:nvPr/>
        </p:nvGrpSpPr>
        <p:grpSpPr>
          <a:xfrm>
            <a:off x="1106478" y="1725063"/>
            <a:ext cx="10247322" cy="4366407"/>
            <a:chOff x="957263" y="1577550"/>
            <a:chExt cx="12248686" cy="5219192"/>
          </a:xfrm>
        </p:grpSpPr>
        <p:grpSp>
          <p:nvGrpSpPr>
            <p:cNvPr id="58" name="Gruppieren 57">
              <a:extLst>
                <a:ext uri="{FF2B5EF4-FFF2-40B4-BE49-F238E27FC236}">
                  <a16:creationId xmlns:a16="http://schemas.microsoft.com/office/drawing/2014/main" id="{370C8164-8F49-4D99-A217-17BEBDADDB96}"/>
                </a:ext>
              </a:extLst>
            </p:cNvPr>
            <p:cNvGrpSpPr/>
            <p:nvPr/>
          </p:nvGrpSpPr>
          <p:grpSpPr>
            <a:xfrm>
              <a:off x="7706650" y="1750673"/>
              <a:ext cx="3948376" cy="4505515"/>
              <a:chOff x="8506750" y="1741148"/>
              <a:chExt cx="3948376" cy="4505515"/>
            </a:xfrm>
          </p:grpSpPr>
          <p:sp>
            <p:nvSpPr>
              <p:cNvPr id="27" name="Freihandform: Form 26">
                <a:extLst>
                  <a:ext uri="{FF2B5EF4-FFF2-40B4-BE49-F238E27FC236}">
                    <a16:creationId xmlns:a16="http://schemas.microsoft.com/office/drawing/2014/main" id="{468AB39B-1ABD-4637-9C4D-881DE73EE10B}"/>
                  </a:ext>
                </a:extLst>
              </p:cNvPr>
              <p:cNvSpPr/>
              <p:nvPr/>
            </p:nvSpPr>
            <p:spPr>
              <a:xfrm>
                <a:off x="8506750" y="2844924"/>
                <a:ext cx="985303" cy="2185533"/>
              </a:xfrm>
              <a:custGeom>
                <a:avLst/>
                <a:gdLst>
                  <a:gd name="connsiteX0" fmla="*/ 594778 w 985303"/>
                  <a:gd name="connsiteY0" fmla="*/ 0 h 2185533"/>
                  <a:gd name="connsiteX1" fmla="*/ 985303 w 985303"/>
                  <a:gd name="connsiteY1" fmla="*/ 390525 h 2185533"/>
                  <a:gd name="connsiteX2" fmla="*/ 954614 w 985303"/>
                  <a:gd name="connsiteY2" fmla="*/ 542535 h 2185533"/>
                  <a:gd name="connsiteX3" fmla="*/ 947231 w 985303"/>
                  <a:gd name="connsiteY3" fmla="*/ 556137 h 2185533"/>
                  <a:gd name="connsiteX4" fmla="*/ 950019 w 985303"/>
                  <a:gd name="connsiteY4" fmla="*/ 557792 h 2185533"/>
                  <a:gd name="connsiteX5" fmla="*/ 954052 w 985303"/>
                  <a:gd name="connsiteY5" fmla="*/ 1781244 h 2185533"/>
                  <a:gd name="connsiteX6" fmla="*/ 283544 w 985303"/>
                  <a:gd name="connsiteY6" fmla="*/ 2185533 h 2185533"/>
                  <a:gd name="connsiteX7" fmla="*/ 276859 w 985303"/>
                  <a:gd name="connsiteY7" fmla="*/ 157935 h 2185533"/>
                  <a:gd name="connsiteX8" fmla="*/ 280780 w 985303"/>
                  <a:gd name="connsiteY8" fmla="*/ 160264 h 2185533"/>
                  <a:gd name="connsiteX9" fmla="*/ 318635 w 985303"/>
                  <a:gd name="connsiteY9" fmla="*/ 114382 h 2185533"/>
                  <a:gd name="connsiteX10" fmla="*/ 594778 w 985303"/>
                  <a:gd name="connsiteY10" fmla="*/ 0 h 218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5303" h="2185533">
                    <a:moveTo>
                      <a:pt x="594778" y="0"/>
                    </a:moveTo>
                    <a:cubicBezTo>
                      <a:pt x="810459" y="0"/>
                      <a:pt x="985303" y="174844"/>
                      <a:pt x="985303" y="390525"/>
                    </a:cubicBezTo>
                    <a:cubicBezTo>
                      <a:pt x="985303" y="444445"/>
                      <a:pt x="974376" y="495813"/>
                      <a:pt x="954614" y="542535"/>
                    </a:cubicBezTo>
                    <a:lnTo>
                      <a:pt x="947231" y="556137"/>
                    </a:lnTo>
                    <a:lnTo>
                      <a:pt x="950019" y="557792"/>
                    </a:lnTo>
                    <a:cubicBezTo>
                      <a:pt x="725837" y="935202"/>
                      <a:pt x="727387" y="1405321"/>
                      <a:pt x="954052" y="1781244"/>
                    </a:cubicBezTo>
                    <a:lnTo>
                      <a:pt x="283544" y="2185533"/>
                    </a:lnTo>
                    <a:cubicBezTo>
                      <a:pt x="-92103" y="1562525"/>
                      <a:pt x="-94672" y="783407"/>
                      <a:pt x="276859" y="157935"/>
                    </a:cubicBezTo>
                    <a:lnTo>
                      <a:pt x="280780" y="160264"/>
                    </a:lnTo>
                    <a:lnTo>
                      <a:pt x="318635" y="114382"/>
                    </a:lnTo>
                    <a:cubicBezTo>
                      <a:pt x="389307" y="43711"/>
                      <a:pt x="486938" y="0"/>
                      <a:pt x="594778" y="0"/>
                    </a:cubicBezTo>
                    <a:close/>
                  </a:path>
                </a:pathLst>
              </a:cu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sz="1500"/>
              </a:p>
            </p:txBody>
          </p:sp>
          <p:sp>
            <p:nvSpPr>
              <p:cNvPr id="26" name="Freihandform: Form 25">
                <a:extLst>
                  <a:ext uri="{FF2B5EF4-FFF2-40B4-BE49-F238E27FC236}">
                    <a16:creationId xmlns:a16="http://schemas.microsoft.com/office/drawing/2014/main" id="{3206A7A2-F8A3-4F38-AE84-B6CDA5D26321}"/>
                  </a:ext>
                </a:extLst>
              </p:cNvPr>
              <p:cNvSpPr/>
              <p:nvPr/>
            </p:nvSpPr>
            <p:spPr>
              <a:xfrm>
                <a:off x="8727673" y="4428454"/>
                <a:ext cx="1791446" cy="1556805"/>
              </a:xfrm>
              <a:custGeom>
                <a:avLst/>
                <a:gdLst>
                  <a:gd name="connsiteX0" fmla="*/ 390525 w 1791446"/>
                  <a:gd name="connsiteY0" fmla="*/ 0 h 1556805"/>
                  <a:gd name="connsiteX1" fmla="*/ 714355 w 1791446"/>
                  <a:gd name="connsiteY1" fmla="*/ 172179 h 1556805"/>
                  <a:gd name="connsiteX2" fmla="*/ 724631 w 1791446"/>
                  <a:gd name="connsiteY2" fmla="*/ 191111 h 1556805"/>
                  <a:gd name="connsiteX3" fmla="*/ 727726 w 1791446"/>
                  <a:gd name="connsiteY3" fmla="*/ 189280 h 1556805"/>
                  <a:gd name="connsiteX4" fmla="*/ 1776309 w 1791446"/>
                  <a:gd name="connsiteY4" fmla="*/ 773934 h 1556805"/>
                  <a:gd name="connsiteX5" fmla="*/ 1791446 w 1791446"/>
                  <a:gd name="connsiteY5" fmla="*/ 1556435 h 1556805"/>
                  <a:gd name="connsiteX6" fmla="*/ 203594 w 1791446"/>
                  <a:gd name="connsiteY6" fmla="*/ 805761 h 1556805"/>
                  <a:gd name="connsiteX7" fmla="*/ 77920 w 1791446"/>
                  <a:gd name="connsiteY7" fmla="*/ 622475 h 1556805"/>
                  <a:gd name="connsiteX8" fmla="*/ 66696 w 1791446"/>
                  <a:gd name="connsiteY8" fmla="*/ 608872 h 1556805"/>
                  <a:gd name="connsiteX9" fmla="*/ 59493 w 1791446"/>
                  <a:gd name="connsiteY9" fmla="*/ 595601 h 1556805"/>
                  <a:gd name="connsiteX10" fmla="*/ 54115 w 1791446"/>
                  <a:gd name="connsiteY10" fmla="*/ 587758 h 1556805"/>
                  <a:gd name="connsiteX11" fmla="*/ 54964 w 1791446"/>
                  <a:gd name="connsiteY11" fmla="*/ 587256 h 1556805"/>
                  <a:gd name="connsiteX12" fmla="*/ 30690 w 1791446"/>
                  <a:gd name="connsiteY12" fmla="*/ 542535 h 1556805"/>
                  <a:gd name="connsiteX13" fmla="*/ 0 w 1791446"/>
                  <a:gd name="connsiteY13" fmla="*/ 390525 h 1556805"/>
                  <a:gd name="connsiteX14" fmla="*/ 390525 w 1791446"/>
                  <a:gd name="connsiteY14" fmla="*/ 0 h 15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1446" h="1556805">
                    <a:moveTo>
                      <a:pt x="390525" y="0"/>
                    </a:moveTo>
                    <a:cubicBezTo>
                      <a:pt x="525326" y="0"/>
                      <a:pt x="644175" y="68299"/>
                      <a:pt x="714355" y="172179"/>
                    </a:cubicBezTo>
                    <a:lnTo>
                      <a:pt x="724631" y="191111"/>
                    </a:lnTo>
                    <a:lnTo>
                      <a:pt x="727726" y="189280"/>
                    </a:lnTo>
                    <a:cubicBezTo>
                      <a:pt x="946364" y="558878"/>
                      <a:pt x="1346965" y="782240"/>
                      <a:pt x="1776309" y="773934"/>
                    </a:cubicBezTo>
                    <a:lnTo>
                      <a:pt x="1791446" y="1556435"/>
                    </a:lnTo>
                    <a:cubicBezTo>
                      <a:pt x="1169012" y="1568476"/>
                      <a:pt x="583040" y="1286644"/>
                      <a:pt x="203594" y="805761"/>
                    </a:cubicBezTo>
                    <a:lnTo>
                      <a:pt x="77920" y="622475"/>
                    </a:lnTo>
                    <a:lnTo>
                      <a:pt x="66696" y="608872"/>
                    </a:lnTo>
                    <a:lnTo>
                      <a:pt x="59493" y="595601"/>
                    </a:lnTo>
                    <a:lnTo>
                      <a:pt x="54115" y="587758"/>
                    </a:lnTo>
                    <a:lnTo>
                      <a:pt x="54964" y="587256"/>
                    </a:lnTo>
                    <a:lnTo>
                      <a:pt x="30690" y="542535"/>
                    </a:lnTo>
                    <a:cubicBezTo>
                      <a:pt x="10928" y="495813"/>
                      <a:pt x="0" y="444446"/>
                      <a:pt x="0" y="390525"/>
                    </a:cubicBezTo>
                    <a:cubicBezTo>
                      <a:pt x="0" y="174844"/>
                      <a:pt x="174844" y="0"/>
                      <a:pt x="390525" y="0"/>
                    </a:cubicBezTo>
                    <a:close/>
                  </a:path>
                </a:pathLst>
              </a:cu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altLang="ko-KR" sz="1500"/>
              </a:p>
            </p:txBody>
          </p:sp>
          <p:sp>
            <p:nvSpPr>
              <p:cNvPr id="25" name="Freihandform: Form 24">
                <a:extLst>
                  <a:ext uri="{FF2B5EF4-FFF2-40B4-BE49-F238E27FC236}">
                    <a16:creationId xmlns:a16="http://schemas.microsoft.com/office/drawing/2014/main" id="{97C2AE95-3983-4228-AE72-AC02B073854D}"/>
                  </a:ext>
                </a:extLst>
              </p:cNvPr>
              <p:cNvSpPr/>
              <p:nvPr/>
            </p:nvSpPr>
            <p:spPr>
              <a:xfrm rot="18016218">
                <a:off x="10198129" y="4609684"/>
                <a:ext cx="1708929" cy="1565030"/>
              </a:xfrm>
              <a:custGeom>
                <a:avLst/>
                <a:gdLst>
                  <a:gd name="connsiteX0" fmla="*/ 1708929 w 1708929"/>
                  <a:gd name="connsiteY0" fmla="*/ 781660 h 1565030"/>
                  <a:gd name="connsiteX1" fmla="*/ 1675859 w 1708929"/>
                  <a:gd name="connsiteY1" fmla="*/ 1565030 h 1565030"/>
                  <a:gd name="connsiteX2" fmla="*/ 111775 w 1708929"/>
                  <a:gd name="connsiteY2" fmla="*/ 680579 h 1565030"/>
                  <a:gd name="connsiteX3" fmla="*/ 60911 w 1708929"/>
                  <a:gd name="connsiteY3" fmla="*/ 597898 h 1565030"/>
                  <a:gd name="connsiteX4" fmla="*/ 53309 w 1708929"/>
                  <a:gd name="connsiteY4" fmla="*/ 587445 h 1565030"/>
                  <a:gd name="connsiteX5" fmla="*/ 49952 w 1708929"/>
                  <a:gd name="connsiteY5" fmla="*/ 580084 h 1565030"/>
                  <a:gd name="connsiteX6" fmla="*/ 45402 w 1708929"/>
                  <a:gd name="connsiteY6" fmla="*/ 572687 h 1565030"/>
                  <a:gd name="connsiteX7" fmla="*/ 46336 w 1708929"/>
                  <a:gd name="connsiteY7" fmla="*/ 572154 h 1565030"/>
                  <a:gd name="connsiteX8" fmla="*/ 20488 w 1708929"/>
                  <a:gd name="connsiteY8" fmla="*/ 515472 h 1565030"/>
                  <a:gd name="connsiteX9" fmla="*/ 193733 w 1708929"/>
                  <a:gd name="connsiteY9" fmla="*/ 53309 h 1565030"/>
                  <a:gd name="connsiteX10" fmla="*/ 681343 w 1708929"/>
                  <a:gd name="connsiteY10" fmla="*/ 129759 h 1565030"/>
                  <a:gd name="connsiteX11" fmla="*/ 722038 w 1708929"/>
                  <a:gd name="connsiteY11" fmla="*/ 185716 h 1565030"/>
                  <a:gd name="connsiteX12" fmla="*/ 726024 w 1708929"/>
                  <a:gd name="connsiteY12" fmla="*/ 183436 h 1565030"/>
                  <a:gd name="connsiteX13" fmla="*/ 1708929 w 1708929"/>
                  <a:gd name="connsiteY13" fmla="*/ 781660 h 15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8929" h="1565030">
                    <a:moveTo>
                      <a:pt x="1708929" y="781660"/>
                    </a:moveTo>
                    <a:lnTo>
                      <a:pt x="1675859" y="1565030"/>
                    </a:lnTo>
                    <a:cubicBezTo>
                      <a:pt x="1040325" y="1538202"/>
                      <a:pt x="459453" y="1207165"/>
                      <a:pt x="111775" y="680579"/>
                    </a:cubicBezTo>
                    <a:lnTo>
                      <a:pt x="60911" y="597898"/>
                    </a:lnTo>
                    <a:lnTo>
                      <a:pt x="53309" y="587445"/>
                    </a:lnTo>
                    <a:lnTo>
                      <a:pt x="49952" y="580084"/>
                    </a:lnTo>
                    <a:lnTo>
                      <a:pt x="45402" y="572687"/>
                    </a:lnTo>
                    <a:lnTo>
                      <a:pt x="46336" y="572154"/>
                    </a:lnTo>
                    <a:lnTo>
                      <a:pt x="20488" y="515472"/>
                    </a:lnTo>
                    <a:cubicBezTo>
                      <a:pt x="-37766" y="343423"/>
                      <a:pt x="30743" y="148440"/>
                      <a:pt x="193733" y="53309"/>
                    </a:cubicBezTo>
                    <a:cubicBezTo>
                      <a:pt x="356723" y="-41821"/>
                      <a:pt x="560189" y="-5578"/>
                      <a:pt x="681343" y="129759"/>
                    </a:cubicBezTo>
                    <a:lnTo>
                      <a:pt x="722038" y="185716"/>
                    </a:lnTo>
                    <a:lnTo>
                      <a:pt x="726024" y="183436"/>
                    </a:lnTo>
                    <a:cubicBezTo>
                      <a:pt x="929088" y="538502"/>
                      <a:pt x="1300261" y="764409"/>
                      <a:pt x="1708929" y="781660"/>
                    </a:cubicBezTo>
                    <a:close/>
                  </a:path>
                </a:pathLst>
              </a:cu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altLang="ko-KR" sz="1500"/>
              </a:p>
            </p:txBody>
          </p:sp>
          <p:sp>
            <p:nvSpPr>
              <p:cNvPr id="24" name="Freihandform: Form 23">
                <a:extLst>
                  <a:ext uri="{FF2B5EF4-FFF2-40B4-BE49-F238E27FC236}">
                    <a16:creationId xmlns:a16="http://schemas.microsoft.com/office/drawing/2014/main" id="{1335F737-3302-4D3B-8992-272D6BB61D8C}"/>
                  </a:ext>
                </a:extLst>
              </p:cNvPr>
              <p:cNvSpPr/>
              <p:nvPr/>
            </p:nvSpPr>
            <p:spPr>
              <a:xfrm>
                <a:off x="11428008" y="3153375"/>
                <a:ext cx="1027118" cy="2091848"/>
              </a:xfrm>
              <a:custGeom>
                <a:avLst/>
                <a:gdLst>
                  <a:gd name="connsiteX0" fmla="*/ 831063 w 1027118"/>
                  <a:gd name="connsiteY0" fmla="*/ 0 h 2091848"/>
                  <a:gd name="connsiteX1" fmla="*/ 759391 w 1027118"/>
                  <a:gd name="connsiteY1" fmla="*/ 1850390 h 2091848"/>
                  <a:gd name="connsiteX2" fmla="*/ 718231 w 1027118"/>
                  <a:gd name="connsiteY2" fmla="*/ 1916016 h 2091848"/>
                  <a:gd name="connsiteX3" fmla="*/ 716533 w 1027118"/>
                  <a:gd name="connsiteY3" fmla="*/ 1919144 h 2091848"/>
                  <a:gd name="connsiteX4" fmla="*/ 715432 w 1027118"/>
                  <a:gd name="connsiteY4" fmla="*/ 1920479 h 2091848"/>
                  <a:gd name="connsiteX5" fmla="*/ 689763 w 1027118"/>
                  <a:gd name="connsiteY5" fmla="*/ 1961406 h 2091848"/>
                  <a:gd name="connsiteX6" fmla="*/ 684559 w 1027118"/>
                  <a:gd name="connsiteY6" fmla="*/ 1957897 h 2091848"/>
                  <a:gd name="connsiteX7" fmla="*/ 668701 w 1027118"/>
                  <a:gd name="connsiteY7" fmla="*/ 1977117 h 2091848"/>
                  <a:gd name="connsiteX8" fmla="*/ 391716 w 1027118"/>
                  <a:gd name="connsiteY8" fmla="*/ 2091848 h 2091848"/>
                  <a:gd name="connsiteX9" fmla="*/ 0 w 1027118"/>
                  <a:gd name="connsiteY9" fmla="*/ 1700132 h 2091848"/>
                  <a:gd name="connsiteX10" fmla="*/ 30783 w 1027118"/>
                  <a:gd name="connsiteY10" fmla="*/ 1547659 h 2091848"/>
                  <a:gd name="connsiteX11" fmla="*/ 42942 w 1027118"/>
                  <a:gd name="connsiteY11" fmla="*/ 1525257 h 2091848"/>
                  <a:gd name="connsiteX12" fmla="*/ 40758 w 1027118"/>
                  <a:gd name="connsiteY12" fmla="*/ 1523784 h 2091848"/>
                  <a:gd name="connsiteX13" fmla="*/ 126032 w 1027118"/>
                  <a:gd name="connsiteY13" fmla="*/ 340075 h 20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118" h="2091848">
                    <a:moveTo>
                      <a:pt x="831063" y="0"/>
                    </a:moveTo>
                    <a:cubicBezTo>
                      <a:pt x="1117045" y="592884"/>
                      <a:pt x="1087631" y="1286343"/>
                      <a:pt x="759391" y="1850390"/>
                    </a:cubicBezTo>
                    <a:lnTo>
                      <a:pt x="718231" y="1916016"/>
                    </a:lnTo>
                    <a:lnTo>
                      <a:pt x="716533" y="1919144"/>
                    </a:lnTo>
                    <a:lnTo>
                      <a:pt x="715432" y="1920479"/>
                    </a:lnTo>
                    <a:lnTo>
                      <a:pt x="689763" y="1961406"/>
                    </a:lnTo>
                    <a:lnTo>
                      <a:pt x="684559" y="1957897"/>
                    </a:lnTo>
                    <a:lnTo>
                      <a:pt x="668701" y="1977117"/>
                    </a:lnTo>
                    <a:cubicBezTo>
                      <a:pt x="597815" y="2048004"/>
                      <a:pt x="499886" y="2091848"/>
                      <a:pt x="391716" y="2091848"/>
                    </a:cubicBezTo>
                    <a:cubicBezTo>
                      <a:pt x="175377" y="2091848"/>
                      <a:pt x="0" y="1916471"/>
                      <a:pt x="0" y="1700132"/>
                    </a:cubicBezTo>
                    <a:cubicBezTo>
                      <a:pt x="0" y="1646047"/>
                      <a:pt x="10961" y="1594523"/>
                      <a:pt x="30783" y="1547659"/>
                    </a:cubicBezTo>
                    <a:lnTo>
                      <a:pt x="42942" y="1525257"/>
                    </a:lnTo>
                    <a:lnTo>
                      <a:pt x="40758" y="1523784"/>
                    </a:lnTo>
                    <a:cubicBezTo>
                      <a:pt x="277658" y="1172453"/>
                      <a:pt x="310128" y="721734"/>
                      <a:pt x="126032" y="340075"/>
                    </a:cubicBezTo>
                    <a:close/>
                  </a:path>
                </a:pathLst>
              </a:cu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sz="1500"/>
              </a:p>
            </p:txBody>
          </p:sp>
          <p:sp>
            <p:nvSpPr>
              <p:cNvPr id="23" name="Freihandform: Form 22">
                <a:extLst>
                  <a:ext uri="{FF2B5EF4-FFF2-40B4-BE49-F238E27FC236}">
                    <a16:creationId xmlns:a16="http://schemas.microsoft.com/office/drawing/2014/main" id="{41F5014B-7488-4531-A20D-AB6D63C69FF9}"/>
                  </a:ext>
                </a:extLst>
              </p:cNvPr>
              <p:cNvSpPr/>
              <p:nvPr/>
            </p:nvSpPr>
            <p:spPr>
              <a:xfrm rot="11134904">
                <a:off x="10515185" y="2123373"/>
                <a:ext cx="1818981" cy="1539677"/>
              </a:xfrm>
              <a:custGeom>
                <a:avLst/>
                <a:gdLst>
                  <a:gd name="connsiteX0" fmla="*/ 1818981 w 1818981"/>
                  <a:gd name="connsiteY0" fmla="*/ 1538092 h 1539677"/>
                  <a:gd name="connsiteX1" fmla="*/ 46876 w 1818981"/>
                  <a:gd name="connsiteY1" fmla="*/ 580700 h 1539677"/>
                  <a:gd name="connsiteX2" fmla="*/ 48969 w 1818981"/>
                  <a:gd name="connsiteY2" fmla="*/ 579445 h 1539677"/>
                  <a:gd name="connsiteX3" fmla="*/ 47209 w 1818981"/>
                  <a:gd name="connsiteY3" fmla="*/ 576842 h 1539677"/>
                  <a:gd name="connsiteX4" fmla="*/ 1880 w 1818981"/>
                  <a:gd name="connsiteY4" fmla="*/ 428538 h 1539677"/>
                  <a:gd name="connsiteX5" fmla="*/ 352568 w 1818981"/>
                  <a:gd name="connsiteY5" fmla="*/ 1880 h 1539677"/>
                  <a:gd name="connsiteX6" fmla="*/ 691609 w 1818981"/>
                  <a:gd name="connsiteY6" fmla="*/ 141745 h 1539677"/>
                  <a:gd name="connsiteX7" fmla="*/ 716812 w 1818981"/>
                  <a:gd name="connsiteY7" fmla="*/ 179005 h 1539677"/>
                  <a:gd name="connsiteX8" fmla="*/ 717837 w 1818981"/>
                  <a:gd name="connsiteY8" fmla="*/ 178391 h 1539677"/>
                  <a:gd name="connsiteX9" fmla="*/ 1787692 w 1818981"/>
                  <a:gd name="connsiteY9" fmla="*/ 756387 h 153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8981" h="1539677">
                    <a:moveTo>
                      <a:pt x="1818981" y="1538092"/>
                    </a:moveTo>
                    <a:cubicBezTo>
                      <a:pt x="1097665" y="1566964"/>
                      <a:pt x="418107" y="1199828"/>
                      <a:pt x="46876" y="580700"/>
                    </a:cubicBezTo>
                    <a:lnTo>
                      <a:pt x="48969" y="579445"/>
                    </a:lnTo>
                    <a:lnTo>
                      <a:pt x="47209" y="576842"/>
                    </a:lnTo>
                    <a:cubicBezTo>
                      <a:pt x="22997" y="532264"/>
                      <a:pt x="7124" y="482202"/>
                      <a:pt x="1880" y="428538"/>
                    </a:cubicBezTo>
                    <a:cubicBezTo>
                      <a:pt x="-19099" y="213880"/>
                      <a:pt x="137910" y="22858"/>
                      <a:pt x="352568" y="1880"/>
                    </a:cubicBezTo>
                    <a:cubicBezTo>
                      <a:pt x="486730" y="-11232"/>
                      <a:pt x="611658" y="45183"/>
                      <a:pt x="691609" y="141745"/>
                    </a:cubicBezTo>
                    <a:lnTo>
                      <a:pt x="716812" y="179005"/>
                    </a:lnTo>
                    <a:lnTo>
                      <a:pt x="717837" y="178391"/>
                    </a:lnTo>
                    <a:cubicBezTo>
                      <a:pt x="941956" y="552170"/>
                      <a:pt x="1352219" y="773818"/>
                      <a:pt x="1787692" y="756387"/>
                    </a:cubicBezTo>
                    <a:close/>
                  </a:path>
                </a:pathLst>
              </a:cu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altLang="ko-KR" sz="1500"/>
              </a:p>
            </p:txBody>
          </p:sp>
          <p:sp>
            <p:nvSpPr>
              <p:cNvPr id="31" name="Freihandform: Form 30">
                <a:extLst>
                  <a:ext uri="{FF2B5EF4-FFF2-40B4-BE49-F238E27FC236}">
                    <a16:creationId xmlns:a16="http://schemas.microsoft.com/office/drawing/2014/main" id="{BFC6C0FA-DD16-485A-984F-947AB668864F}"/>
                  </a:ext>
                </a:extLst>
              </p:cNvPr>
              <p:cNvSpPr/>
              <p:nvPr/>
            </p:nvSpPr>
            <p:spPr>
              <a:xfrm rot="7408540">
                <a:off x="9011843" y="1898312"/>
                <a:ext cx="1882473" cy="1568145"/>
              </a:xfrm>
              <a:custGeom>
                <a:avLst/>
                <a:gdLst>
                  <a:gd name="connsiteX0" fmla="*/ 1874161 w 1882473"/>
                  <a:gd name="connsiteY0" fmla="*/ 1568106 h 1568145"/>
                  <a:gd name="connsiteX1" fmla="*/ 1882429 w 1882473"/>
                  <a:gd name="connsiteY1" fmla="*/ 1567422 h 1568145"/>
                  <a:gd name="connsiteX2" fmla="*/ 1882473 w 1882473"/>
                  <a:gd name="connsiteY2" fmla="*/ 1568145 h 1568145"/>
                  <a:gd name="connsiteX3" fmla="*/ 119788 w 1882473"/>
                  <a:gd name="connsiteY3" fmla="*/ 694842 h 1568145"/>
                  <a:gd name="connsiteX4" fmla="*/ 65010 w 1882473"/>
                  <a:gd name="connsiteY4" fmla="*/ 606204 h 1568145"/>
                  <a:gd name="connsiteX5" fmla="*/ 64823 w 1882473"/>
                  <a:gd name="connsiteY5" fmla="*/ 605976 h 1568145"/>
                  <a:gd name="connsiteX6" fmla="*/ 64566 w 1882473"/>
                  <a:gd name="connsiteY6" fmla="*/ 605486 h 1568145"/>
                  <a:gd name="connsiteX7" fmla="*/ 45979 w 1882473"/>
                  <a:gd name="connsiteY7" fmla="*/ 575410 h 1568145"/>
                  <a:gd name="connsiteX8" fmla="*/ 48121 w 1882473"/>
                  <a:gd name="connsiteY8" fmla="*/ 574189 h 1568145"/>
                  <a:gd name="connsiteX9" fmla="*/ 28030 w 1882473"/>
                  <a:gd name="connsiteY9" fmla="*/ 535951 h 1568145"/>
                  <a:gd name="connsiteX10" fmla="*/ 175161 w 1882473"/>
                  <a:gd name="connsiteY10" fmla="*/ 64824 h 1568145"/>
                  <a:gd name="connsiteX11" fmla="*/ 716313 w 1882473"/>
                  <a:gd name="connsiteY11" fmla="*/ 175162 h 1568145"/>
                  <a:gd name="connsiteX12" fmla="*/ 723635 w 1882473"/>
                  <a:gd name="connsiteY12" fmla="*/ 189098 h 1568145"/>
                  <a:gd name="connsiteX13" fmla="*/ 725801 w 1882473"/>
                  <a:gd name="connsiteY13" fmla="*/ 187863 h 1568145"/>
                  <a:gd name="connsiteX14" fmla="*/ 1665726 w 1882473"/>
                  <a:gd name="connsiteY14" fmla="*/ 785564 h 1568145"/>
                  <a:gd name="connsiteX15" fmla="*/ 1823116 w 1882473"/>
                  <a:gd name="connsiteY15" fmla="*/ 786995 h 1568145"/>
                  <a:gd name="connsiteX16" fmla="*/ 1818527 w 1882473"/>
                  <a:gd name="connsiteY16" fmla="*/ 787533 h 1568145"/>
                  <a:gd name="connsiteX17" fmla="*/ 1818684 w 1882473"/>
                  <a:gd name="connsiteY17" fmla="*/ 790771 h 1568145"/>
                  <a:gd name="connsiteX18" fmla="*/ 1803266 w 1882473"/>
                  <a:gd name="connsiteY18" fmla="*/ 792115 h 1568145"/>
                  <a:gd name="connsiteX19" fmla="*/ 1659544 w 1882473"/>
                  <a:gd name="connsiteY19" fmla="*/ 850363 h 1568145"/>
                  <a:gd name="connsiteX20" fmla="*/ 1549206 w 1882473"/>
                  <a:gd name="connsiteY20" fmla="*/ 1391515 h 1568145"/>
                  <a:gd name="connsiteX21" fmla="*/ 1796930 w 1882473"/>
                  <a:gd name="connsiteY21" fmla="*/ 1558760 h 1568145"/>
                  <a:gd name="connsiteX22" fmla="*/ 1856081 w 1882473"/>
                  <a:gd name="connsiteY22" fmla="*/ 1565028 h 1568145"/>
                  <a:gd name="connsiteX23" fmla="*/ 1856226 w 1882473"/>
                  <a:gd name="connsiteY23" fmla="*/ 1568022 h 1568145"/>
                  <a:gd name="connsiteX24" fmla="*/ 1620413 w 1882473"/>
                  <a:gd name="connsiteY24" fmla="*/ 1566912 h 1568145"/>
                  <a:gd name="connsiteX25" fmla="*/ 119788 w 1882473"/>
                  <a:gd name="connsiteY25" fmla="*/ 694842 h 156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82473" h="1568145">
                    <a:moveTo>
                      <a:pt x="1874161" y="1568106"/>
                    </a:moveTo>
                    <a:lnTo>
                      <a:pt x="1882429" y="1567422"/>
                    </a:lnTo>
                    <a:lnTo>
                      <a:pt x="1882473" y="1568145"/>
                    </a:lnTo>
                    <a:close/>
                    <a:moveTo>
                      <a:pt x="119788" y="694842"/>
                    </a:moveTo>
                    <a:lnTo>
                      <a:pt x="65010" y="606204"/>
                    </a:lnTo>
                    <a:lnTo>
                      <a:pt x="64823" y="605976"/>
                    </a:lnTo>
                    <a:lnTo>
                      <a:pt x="64566" y="605486"/>
                    </a:lnTo>
                    <a:lnTo>
                      <a:pt x="45979" y="575410"/>
                    </a:lnTo>
                    <a:lnTo>
                      <a:pt x="48121" y="574189"/>
                    </a:lnTo>
                    <a:lnTo>
                      <a:pt x="28030" y="535951"/>
                    </a:lnTo>
                    <a:cubicBezTo>
                      <a:pt x="-39753" y="367428"/>
                      <a:pt x="17745" y="168919"/>
                      <a:pt x="175161" y="64824"/>
                    </a:cubicBezTo>
                    <a:cubicBezTo>
                      <a:pt x="355065" y="-54142"/>
                      <a:pt x="597347" y="-4742"/>
                      <a:pt x="716313" y="175162"/>
                    </a:cubicBezTo>
                    <a:lnTo>
                      <a:pt x="723635" y="189098"/>
                    </a:lnTo>
                    <a:lnTo>
                      <a:pt x="725801" y="187863"/>
                    </a:lnTo>
                    <a:cubicBezTo>
                      <a:pt x="922713" y="533280"/>
                      <a:pt x="1276515" y="754402"/>
                      <a:pt x="1665726" y="785564"/>
                    </a:cubicBezTo>
                    <a:lnTo>
                      <a:pt x="1823116" y="786995"/>
                    </a:lnTo>
                    <a:lnTo>
                      <a:pt x="1818527" y="787533"/>
                    </a:lnTo>
                    <a:lnTo>
                      <a:pt x="1818684" y="790771"/>
                    </a:lnTo>
                    <a:lnTo>
                      <a:pt x="1803266" y="792115"/>
                    </a:lnTo>
                    <a:cubicBezTo>
                      <a:pt x="1753394" y="801403"/>
                      <a:pt x="1704519" y="820622"/>
                      <a:pt x="1659544" y="850363"/>
                    </a:cubicBezTo>
                    <a:cubicBezTo>
                      <a:pt x="1479640" y="969329"/>
                      <a:pt x="1430240" y="1211611"/>
                      <a:pt x="1549206" y="1391515"/>
                    </a:cubicBezTo>
                    <a:cubicBezTo>
                      <a:pt x="1608689" y="1481466"/>
                      <a:pt x="1699000" y="1538792"/>
                      <a:pt x="1796930" y="1558760"/>
                    </a:cubicBezTo>
                    <a:lnTo>
                      <a:pt x="1856081" y="1565028"/>
                    </a:lnTo>
                    <a:lnTo>
                      <a:pt x="1856226" y="1568022"/>
                    </a:lnTo>
                    <a:lnTo>
                      <a:pt x="1620413" y="1566912"/>
                    </a:lnTo>
                    <a:cubicBezTo>
                      <a:pt x="1014950" y="1523791"/>
                      <a:pt x="459466" y="1203221"/>
                      <a:pt x="119788" y="694842"/>
                    </a:cubicBezTo>
                    <a:close/>
                  </a:path>
                </a:pathLst>
              </a:cu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lnSpc>
                    <a:spcPct val="90000"/>
                  </a:lnSpc>
                </a:pPr>
                <a:endParaRPr lang="de-DE" altLang="ko-KR" sz="1500"/>
              </a:p>
            </p:txBody>
          </p:sp>
        </p:grpSp>
        <p:sp>
          <p:nvSpPr>
            <p:cNvPr id="32" name="Rectangle 25">
              <a:extLst>
                <a:ext uri="{FF2B5EF4-FFF2-40B4-BE49-F238E27FC236}">
                  <a16:creationId xmlns:a16="http://schemas.microsoft.com/office/drawing/2014/main" id="{0E8D3FA2-9931-461E-A3A4-48CF3916FDF7}"/>
                </a:ext>
              </a:extLst>
            </p:cNvPr>
            <p:cNvSpPr/>
            <p:nvPr/>
          </p:nvSpPr>
          <p:spPr>
            <a:xfrm>
              <a:off x="1698483" y="2568881"/>
              <a:ext cx="3090330" cy="333857"/>
            </a:xfrm>
            <a:prstGeom prst="rect">
              <a:avLst/>
            </a:prstGeom>
            <a:ln>
              <a:noFill/>
            </a:ln>
          </p:spPr>
          <p:txBody>
            <a:bodyPr wrap="square" anchor="b">
              <a:spAutoFit/>
            </a:bodyPr>
            <a:lstStyle/>
            <a:p>
              <a:pPr>
                <a:lnSpc>
                  <a:spcPct val="90000"/>
                </a:lnSpc>
              </a:pPr>
              <a:r>
                <a:rPr lang="de-DE" sz="1350" dirty="0"/>
                <a:t>Vor der Arbeit</a:t>
              </a:r>
            </a:p>
          </p:txBody>
        </p:sp>
        <p:sp>
          <p:nvSpPr>
            <p:cNvPr id="34" name="Rectangle 25">
              <a:extLst>
                <a:ext uri="{FF2B5EF4-FFF2-40B4-BE49-F238E27FC236}">
                  <a16:creationId xmlns:a16="http://schemas.microsoft.com/office/drawing/2014/main" id="{C7F59AE9-1A87-4CF8-A5C0-E15DE3F2CC6D}"/>
                </a:ext>
              </a:extLst>
            </p:cNvPr>
            <p:cNvSpPr/>
            <p:nvPr/>
          </p:nvSpPr>
          <p:spPr>
            <a:xfrm>
              <a:off x="1698483" y="3119223"/>
              <a:ext cx="5163722" cy="333857"/>
            </a:xfrm>
            <a:prstGeom prst="rect">
              <a:avLst/>
            </a:prstGeom>
            <a:ln>
              <a:noFill/>
            </a:ln>
          </p:spPr>
          <p:txBody>
            <a:bodyPr wrap="square" anchor="b">
              <a:spAutoFit/>
            </a:bodyPr>
            <a:lstStyle/>
            <a:p>
              <a:pPr>
                <a:lnSpc>
                  <a:spcPct val="90000"/>
                </a:lnSpc>
              </a:pPr>
              <a:r>
                <a:rPr lang="de-DE" sz="1350" dirty="0"/>
                <a:t>Vor und nach jeder Pause</a:t>
              </a:r>
            </a:p>
          </p:txBody>
        </p:sp>
        <p:sp>
          <p:nvSpPr>
            <p:cNvPr id="36" name="Rectangle 25">
              <a:extLst>
                <a:ext uri="{FF2B5EF4-FFF2-40B4-BE49-F238E27FC236}">
                  <a16:creationId xmlns:a16="http://schemas.microsoft.com/office/drawing/2014/main" id="{D9AED931-A2E3-4A2B-985F-6983E5C78742}"/>
                </a:ext>
              </a:extLst>
            </p:cNvPr>
            <p:cNvSpPr/>
            <p:nvPr/>
          </p:nvSpPr>
          <p:spPr>
            <a:xfrm>
              <a:off x="1698483" y="5217234"/>
              <a:ext cx="5163722" cy="557348"/>
            </a:xfrm>
            <a:prstGeom prst="rect">
              <a:avLst/>
            </a:prstGeom>
            <a:ln>
              <a:noFill/>
            </a:ln>
          </p:spPr>
          <p:txBody>
            <a:bodyPr wrap="square" anchor="b">
              <a:spAutoFit/>
            </a:bodyPr>
            <a:lstStyle/>
            <a:p>
              <a:pPr>
                <a:lnSpc>
                  <a:spcPct val="90000"/>
                </a:lnSpc>
              </a:pPr>
              <a:r>
                <a:rPr lang="de-DE" sz="1350" dirty="0"/>
                <a:t>Vor dem Essen, Trinken und Rauchen </a:t>
              </a:r>
            </a:p>
          </p:txBody>
        </p:sp>
        <p:sp>
          <p:nvSpPr>
            <p:cNvPr id="38" name="Rectangle 25">
              <a:extLst>
                <a:ext uri="{FF2B5EF4-FFF2-40B4-BE49-F238E27FC236}">
                  <a16:creationId xmlns:a16="http://schemas.microsoft.com/office/drawing/2014/main" id="{D05E8064-0455-4794-BAD6-0DB125E1EB3D}"/>
                </a:ext>
              </a:extLst>
            </p:cNvPr>
            <p:cNvSpPr/>
            <p:nvPr/>
          </p:nvSpPr>
          <p:spPr>
            <a:xfrm>
              <a:off x="1698483" y="3669566"/>
              <a:ext cx="5163722" cy="557348"/>
            </a:xfrm>
            <a:prstGeom prst="rect">
              <a:avLst/>
            </a:prstGeom>
            <a:ln>
              <a:noFill/>
            </a:ln>
          </p:spPr>
          <p:txBody>
            <a:bodyPr wrap="square" anchor="b">
              <a:spAutoFit/>
            </a:bodyPr>
            <a:lstStyle/>
            <a:p>
              <a:pPr>
                <a:lnSpc>
                  <a:spcPct val="90000"/>
                </a:lnSpc>
              </a:pPr>
              <a:r>
                <a:rPr lang="de-DE" sz="1350" dirty="0"/>
                <a:t>Vor dem Beginn einer neuen Arbeit</a:t>
              </a:r>
            </a:p>
          </p:txBody>
        </p:sp>
        <p:sp>
          <p:nvSpPr>
            <p:cNvPr id="40" name="Rectangle 25">
              <a:extLst>
                <a:ext uri="{FF2B5EF4-FFF2-40B4-BE49-F238E27FC236}">
                  <a16:creationId xmlns:a16="http://schemas.microsoft.com/office/drawing/2014/main" id="{3A1B4C39-5484-4575-9D4B-4D22A4FE60DC}"/>
                </a:ext>
              </a:extLst>
            </p:cNvPr>
            <p:cNvSpPr/>
            <p:nvPr/>
          </p:nvSpPr>
          <p:spPr>
            <a:xfrm>
              <a:off x="1698483" y="4443400"/>
              <a:ext cx="5163722" cy="557348"/>
            </a:xfrm>
            <a:prstGeom prst="rect">
              <a:avLst/>
            </a:prstGeom>
            <a:ln>
              <a:noFill/>
            </a:ln>
          </p:spPr>
          <p:txBody>
            <a:bodyPr wrap="square" anchor="b">
              <a:spAutoFit/>
            </a:bodyPr>
            <a:lstStyle/>
            <a:p>
              <a:pPr>
                <a:lnSpc>
                  <a:spcPct val="90000"/>
                </a:lnSpc>
              </a:pPr>
              <a:r>
                <a:rPr lang="de-DE" sz="1350" dirty="0"/>
                <a:t>Vor und nach jedem Toilettenbesuch</a:t>
              </a:r>
            </a:p>
          </p:txBody>
        </p:sp>
        <p:sp>
          <p:nvSpPr>
            <p:cNvPr id="42" name="Rectangle 25">
              <a:extLst>
                <a:ext uri="{FF2B5EF4-FFF2-40B4-BE49-F238E27FC236}">
                  <a16:creationId xmlns:a16="http://schemas.microsoft.com/office/drawing/2014/main" id="{EEB067FB-3CE7-404B-AB3C-79CBC8F98596}"/>
                </a:ext>
              </a:extLst>
            </p:cNvPr>
            <p:cNvSpPr/>
            <p:nvPr/>
          </p:nvSpPr>
          <p:spPr>
            <a:xfrm>
              <a:off x="1698483" y="5991069"/>
              <a:ext cx="5163722" cy="805673"/>
            </a:xfrm>
            <a:prstGeom prst="rect">
              <a:avLst/>
            </a:prstGeom>
            <a:ln>
              <a:noFill/>
            </a:ln>
          </p:spPr>
          <p:txBody>
            <a:bodyPr wrap="square" anchor="b">
              <a:spAutoFit/>
            </a:bodyPr>
            <a:lstStyle/>
            <a:p>
              <a:pPr>
                <a:lnSpc>
                  <a:spcPct val="90000"/>
                </a:lnSpc>
              </a:pPr>
              <a:r>
                <a:rPr lang="de-DE" sz="1400" dirty="0"/>
                <a:t>immer dann, wenn verschmutzte Gegenstände berührt wurden oder man sich an schmutzigen Orten aufgehalten hat</a:t>
              </a:r>
            </a:p>
          </p:txBody>
        </p:sp>
        <p:sp>
          <p:nvSpPr>
            <p:cNvPr id="44" name="TextBox 60">
              <a:extLst>
                <a:ext uri="{FF2B5EF4-FFF2-40B4-BE49-F238E27FC236}">
                  <a16:creationId xmlns:a16="http://schemas.microsoft.com/office/drawing/2014/main" id="{201EC2A9-49EF-423A-97B4-5DB8839F9870}"/>
                </a:ext>
              </a:extLst>
            </p:cNvPr>
            <p:cNvSpPr txBox="1"/>
            <p:nvPr/>
          </p:nvSpPr>
          <p:spPr>
            <a:xfrm>
              <a:off x="957263" y="1577550"/>
              <a:ext cx="12248686" cy="905002"/>
            </a:xfrm>
            <a:prstGeom prst="rect">
              <a:avLst/>
            </a:prstGeom>
            <a:noFill/>
            <a:ln>
              <a:noFill/>
            </a:ln>
          </p:spPr>
          <p:txBody>
            <a:bodyPr wrap="square" rtlCol="0" anchor="ctr">
              <a:spAutoFit/>
            </a:bodyPr>
            <a:lstStyle/>
            <a:p>
              <a:pPr>
                <a:lnSpc>
                  <a:spcPct val="90000"/>
                </a:lnSpc>
              </a:pPr>
              <a:r>
                <a:rPr lang="de-DE" sz="2400" dirty="0">
                  <a:solidFill>
                    <a:schemeClr val="accent1"/>
                  </a:solidFill>
                </a:rPr>
                <a:t>Klingt banal, aber wirkt: </a:t>
              </a:r>
              <a:r>
                <a:rPr lang="de-DE" sz="2400" b="1" dirty="0">
                  <a:solidFill>
                    <a:schemeClr val="accent1"/>
                  </a:solidFill>
                </a:rPr>
                <a:t>Händewaschen</a:t>
              </a:r>
            </a:p>
            <a:p>
              <a:pPr>
                <a:lnSpc>
                  <a:spcPct val="90000"/>
                </a:lnSpc>
              </a:pPr>
              <a:endParaRPr lang="en-US" sz="2400" b="1" dirty="0"/>
            </a:p>
          </p:txBody>
        </p:sp>
        <p:sp>
          <p:nvSpPr>
            <p:cNvPr id="45" name="Ellipse 44">
              <a:extLst>
                <a:ext uri="{FF2B5EF4-FFF2-40B4-BE49-F238E27FC236}">
                  <a16:creationId xmlns:a16="http://schemas.microsoft.com/office/drawing/2014/main" id="{4976DCF5-7210-403E-B210-145F758AFFAB}"/>
                </a:ext>
              </a:extLst>
            </p:cNvPr>
            <p:cNvSpPr/>
            <p:nvPr/>
          </p:nvSpPr>
          <p:spPr>
            <a:xfrm>
              <a:off x="957263" y="3172365"/>
              <a:ext cx="604837" cy="604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sp>
          <p:nvSpPr>
            <p:cNvPr id="46" name="Ellipse 45">
              <a:extLst>
                <a:ext uri="{FF2B5EF4-FFF2-40B4-BE49-F238E27FC236}">
                  <a16:creationId xmlns:a16="http://schemas.microsoft.com/office/drawing/2014/main" id="{A3042F8C-B80C-49D4-9673-98EE8D92E9DF}"/>
                </a:ext>
              </a:extLst>
            </p:cNvPr>
            <p:cNvSpPr/>
            <p:nvPr/>
          </p:nvSpPr>
          <p:spPr>
            <a:xfrm>
              <a:off x="957263" y="3899860"/>
              <a:ext cx="604837" cy="6048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sp>
          <p:nvSpPr>
            <p:cNvPr id="47" name="Ellipse 46">
              <a:extLst>
                <a:ext uri="{FF2B5EF4-FFF2-40B4-BE49-F238E27FC236}">
                  <a16:creationId xmlns:a16="http://schemas.microsoft.com/office/drawing/2014/main" id="{CD8DA2C9-A435-431B-9B3B-EA33A98DBFAA}"/>
                </a:ext>
              </a:extLst>
            </p:cNvPr>
            <p:cNvSpPr/>
            <p:nvPr/>
          </p:nvSpPr>
          <p:spPr>
            <a:xfrm>
              <a:off x="957263" y="4627354"/>
              <a:ext cx="604837" cy="6048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sp>
          <p:nvSpPr>
            <p:cNvPr id="48" name="Ellipse 47">
              <a:extLst>
                <a:ext uri="{FF2B5EF4-FFF2-40B4-BE49-F238E27FC236}">
                  <a16:creationId xmlns:a16="http://schemas.microsoft.com/office/drawing/2014/main" id="{84CC5B43-52B0-4BBD-8629-83D3CB7354E6}"/>
                </a:ext>
              </a:extLst>
            </p:cNvPr>
            <p:cNvSpPr/>
            <p:nvPr/>
          </p:nvSpPr>
          <p:spPr>
            <a:xfrm>
              <a:off x="957263" y="2444871"/>
              <a:ext cx="604837" cy="60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sp>
          <p:nvSpPr>
            <p:cNvPr id="49" name="Ellipse 48">
              <a:extLst>
                <a:ext uri="{FF2B5EF4-FFF2-40B4-BE49-F238E27FC236}">
                  <a16:creationId xmlns:a16="http://schemas.microsoft.com/office/drawing/2014/main" id="{FC33DCA2-CDFA-46E5-9594-2A13049A96D4}"/>
                </a:ext>
              </a:extLst>
            </p:cNvPr>
            <p:cNvSpPr/>
            <p:nvPr/>
          </p:nvSpPr>
          <p:spPr>
            <a:xfrm>
              <a:off x="957263" y="5354848"/>
              <a:ext cx="604837" cy="6048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sp>
          <p:nvSpPr>
            <p:cNvPr id="50" name="Ellipse 49">
              <a:extLst>
                <a:ext uri="{FF2B5EF4-FFF2-40B4-BE49-F238E27FC236}">
                  <a16:creationId xmlns:a16="http://schemas.microsoft.com/office/drawing/2014/main" id="{E23A8401-7688-4878-BA27-FAC8563CE568}"/>
                </a:ext>
              </a:extLst>
            </p:cNvPr>
            <p:cNvSpPr/>
            <p:nvPr/>
          </p:nvSpPr>
          <p:spPr>
            <a:xfrm>
              <a:off x="957263" y="6082341"/>
              <a:ext cx="604837" cy="6048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lnSpc>
                  <a:spcPct val="90000"/>
                </a:lnSpc>
              </a:pPr>
              <a:endParaRPr lang="de-DE" sz="1500"/>
            </a:p>
          </p:txBody>
        </p:sp>
      </p:grpSp>
      <p:sp>
        <p:nvSpPr>
          <p:cNvPr id="3" name="Titel 2">
            <a:extLst>
              <a:ext uri="{FF2B5EF4-FFF2-40B4-BE49-F238E27FC236}">
                <a16:creationId xmlns:a16="http://schemas.microsoft.com/office/drawing/2014/main" id="{BFA35785-B848-436F-BF5B-50B91FA5C027}"/>
              </a:ext>
            </a:extLst>
          </p:cNvPr>
          <p:cNvSpPr>
            <a:spLocks noGrp="1"/>
          </p:cNvSpPr>
          <p:nvPr>
            <p:ph type="title"/>
          </p:nvPr>
        </p:nvSpPr>
        <p:spPr/>
        <p:txBody>
          <a:bodyPr/>
          <a:lstStyle/>
          <a:p>
            <a:r>
              <a:rPr lang="de-DE" sz="3200" dirty="0"/>
              <a:t>Das</a:t>
            </a:r>
            <a:r>
              <a:rPr lang="de-DE" dirty="0"/>
              <a:t> regelmäßige waschen von Hände!</a:t>
            </a:r>
          </a:p>
        </p:txBody>
      </p:sp>
      <p:sp>
        <p:nvSpPr>
          <p:cNvPr id="2" name="Foliennummernplatzhalter 1">
            <a:extLst>
              <a:ext uri="{FF2B5EF4-FFF2-40B4-BE49-F238E27FC236}">
                <a16:creationId xmlns:a16="http://schemas.microsoft.com/office/drawing/2014/main" id="{A72612B3-C86A-4DC1-AC99-C58F177CA4E7}"/>
              </a:ext>
            </a:extLst>
          </p:cNvPr>
          <p:cNvSpPr>
            <a:spLocks noGrp="1"/>
          </p:cNvSpPr>
          <p:nvPr>
            <p:ph type="sldNum" sz="quarter" idx="12"/>
          </p:nvPr>
        </p:nvSpPr>
        <p:spPr/>
        <p:txBody>
          <a:bodyPr/>
          <a:lstStyle/>
          <a:p>
            <a:fld id="{970768B3-89AA-4A51-9E82-E99AADDCE331}" type="slidenum">
              <a:rPr lang="de-DE" smtClean="0"/>
              <a:t>6</a:t>
            </a:fld>
            <a:endParaRPr lang="de-DE"/>
          </a:p>
        </p:txBody>
      </p:sp>
      <p:sp>
        <p:nvSpPr>
          <p:cNvPr id="57" name="Textfeld 56">
            <a:extLst>
              <a:ext uri="{FF2B5EF4-FFF2-40B4-BE49-F238E27FC236}">
                <a16:creationId xmlns:a16="http://schemas.microsoft.com/office/drawing/2014/main" id="{F8903AA3-3721-FDA6-9BF2-D0650452F102}"/>
              </a:ext>
            </a:extLst>
          </p:cNvPr>
          <p:cNvSpPr txBox="1"/>
          <p:nvPr/>
        </p:nvSpPr>
        <p:spPr>
          <a:xfrm>
            <a:off x="9030211" y="5539405"/>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spTree>
    <p:extLst>
      <p:ext uri="{BB962C8B-B14F-4D97-AF65-F5344CB8AC3E}">
        <p14:creationId xmlns:p14="http://schemas.microsoft.com/office/powerpoint/2010/main" val="261456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E2131443-5DE0-41BA-B35A-5413E9C21AF1}"/>
              </a:ext>
            </a:extLst>
          </p:cNvPr>
          <p:cNvPicPr>
            <a:picLocks noChangeAspect="1"/>
          </p:cNvPicPr>
          <p:nvPr/>
        </p:nvPicPr>
        <p:blipFill>
          <a:blip r:embed="rId3"/>
          <a:stretch>
            <a:fillRect/>
          </a:stretch>
        </p:blipFill>
        <p:spPr>
          <a:xfrm>
            <a:off x="7658691" y="2200576"/>
            <a:ext cx="1545578" cy="1409321"/>
          </a:xfrm>
          <a:prstGeom prst="rect">
            <a:avLst/>
          </a:prstGeom>
        </p:spPr>
      </p:pic>
      <p:pic>
        <p:nvPicPr>
          <p:cNvPr id="20" name="Grafik 19">
            <a:extLst>
              <a:ext uri="{FF2B5EF4-FFF2-40B4-BE49-F238E27FC236}">
                <a16:creationId xmlns:a16="http://schemas.microsoft.com/office/drawing/2014/main" id="{D00CCC2B-535E-47E5-8710-2B1EB1561E8C}"/>
              </a:ext>
            </a:extLst>
          </p:cNvPr>
          <p:cNvPicPr>
            <a:picLocks noChangeAspect="1"/>
          </p:cNvPicPr>
          <p:nvPr/>
        </p:nvPicPr>
        <p:blipFill rotWithShape="1">
          <a:blip r:embed="rId4"/>
          <a:srcRect l="4114" t="12809" r="13102" b="11727"/>
          <a:stretch/>
        </p:blipFill>
        <p:spPr>
          <a:xfrm>
            <a:off x="9530926" y="2200576"/>
            <a:ext cx="1630692" cy="1355436"/>
          </a:xfrm>
          <a:prstGeom prst="rect">
            <a:avLst/>
          </a:prstGeom>
        </p:spPr>
      </p:pic>
      <p:pic>
        <p:nvPicPr>
          <p:cNvPr id="10" name="Grafik 9">
            <a:extLst>
              <a:ext uri="{FF2B5EF4-FFF2-40B4-BE49-F238E27FC236}">
                <a16:creationId xmlns:a16="http://schemas.microsoft.com/office/drawing/2014/main" id="{3570C5ED-D5D9-4682-901B-AA7831F06E73}"/>
              </a:ext>
            </a:extLst>
          </p:cNvPr>
          <p:cNvPicPr>
            <a:picLocks noChangeAspect="1"/>
          </p:cNvPicPr>
          <p:nvPr/>
        </p:nvPicPr>
        <p:blipFill>
          <a:blip r:embed="rId5"/>
          <a:stretch>
            <a:fillRect/>
          </a:stretch>
        </p:blipFill>
        <p:spPr>
          <a:xfrm>
            <a:off x="809626" y="4073756"/>
            <a:ext cx="1665654" cy="1518811"/>
          </a:xfrm>
          <a:prstGeom prst="rect">
            <a:avLst/>
          </a:prstGeom>
        </p:spPr>
      </p:pic>
      <p:pic>
        <p:nvPicPr>
          <p:cNvPr id="8" name="Grafik 7">
            <a:extLst>
              <a:ext uri="{FF2B5EF4-FFF2-40B4-BE49-F238E27FC236}">
                <a16:creationId xmlns:a16="http://schemas.microsoft.com/office/drawing/2014/main" id="{A2A44FA2-63CB-43EF-9CC6-32B021958337}"/>
              </a:ext>
            </a:extLst>
          </p:cNvPr>
          <p:cNvPicPr>
            <a:picLocks noChangeAspect="1"/>
          </p:cNvPicPr>
          <p:nvPr/>
        </p:nvPicPr>
        <p:blipFill>
          <a:blip r:embed="rId6"/>
          <a:stretch>
            <a:fillRect/>
          </a:stretch>
        </p:blipFill>
        <p:spPr>
          <a:xfrm>
            <a:off x="2722273" y="4237131"/>
            <a:ext cx="1486483" cy="1355436"/>
          </a:xfrm>
          <a:prstGeom prst="rect">
            <a:avLst/>
          </a:prstGeom>
        </p:spPr>
      </p:pic>
      <p:pic>
        <p:nvPicPr>
          <p:cNvPr id="7" name="Grafik 6">
            <a:extLst>
              <a:ext uri="{FF2B5EF4-FFF2-40B4-BE49-F238E27FC236}">
                <a16:creationId xmlns:a16="http://schemas.microsoft.com/office/drawing/2014/main" id="{0B5EB8AD-B662-464D-AF0B-BE3EDFB564F8}"/>
              </a:ext>
            </a:extLst>
          </p:cNvPr>
          <p:cNvPicPr>
            <a:picLocks noChangeAspect="1"/>
          </p:cNvPicPr>
          <p:nvPr/>
        </p:nvPicPr>
        <p:blipFill>
          <a:blip r:embed="rId7"/>
          <a:stretch>
            <a:fillRect/>
          </a:stretch>
        </p:blipFill>
        <p:spPr>
          <a:xfrm>
            <a:off x="4455749" y="4101147"/>
            <a:ext cx="1635614" cy="1491420"/>
          </a:xfrm>
          <a:prstGeom prst="rect">
            <a:avLst/>
          </a:prstGeom>
        </p:spPr>
      </p:pic>
      <p:pic>
        <p:nvPicPr>
          <p:cNvPr id="30" name="Grafik 29">
            <a:extLst>
              <a:ext uri="{FF2B5EF4-FFF2-40B4-BE49-F238E27FC236}">
                <a16:creationId xmlns:a16="http://schemas.microsoft.com/office/drawing/2014/main" id="{1A304EBF-8C4F-4D47-BCA9-686ACD447D24}"/>
              </a:ext>
            </a:extLst>
          </p:cNvPr>
          <p:cNvPicPr>
            <a:picLocks noChangeAspect="1"/>
          </p:cNvPicPr>
          <p:nvPr/>
        </p:nvPicPr>
        <p:blipFill>
          <a:blip r:embed="rId8"/>
          <a:stretch>
            <a:fillRect/>
          </a:stretch>
        </p:blipFill>
        <p:spPr>
          <a:xfrm>
            <a:off x="9683465" y="4069487"/>
            <a:ext cx="1670335" cy="1523080"/>
          </a:xfrm>
          <a:prstGeom prst="rect">
            <a:avLst/>
          </a:prstGeom>
        </p:spPr>
      </p:pic>
      <p:pic>
        <p:nvPicPr>
          <p:cNvPr id="2" name="Grafik 1">
            <a:extLst>
              <a:ext uri="{FF2B5EF4-FFF2-40B4-BE49-F238E27FC236}">
                <a16:creationId xmlns:a16="http://schemas.microsoft.com/office/drawing/2014/main" id="{52117FB5-9E20-46E5-9E46-8C752BE5F099}"/>
              </a:ext>
            </a:extLst>
          </p:cNvPr>
          <p:cNvPicPr>
            <a:picLocks noChangeAspect="1"/>
          </p:cNvPicPr>
          <p:nvPr/>
        </p:nvPicPr>
        <p:blipFill>
          <a:blip r:embed="rId9"/>
          <a:stretch>
            <a:fillRect/>
          </a:stretch>
        </p:blipFill>
        <p:spPr>
          <a:xfrm>
            <a:off x="6338356" y="4101147"/>
            <a:ext cx="1635614" cy="1491420"/>
          </a:xfrm>
          <a:prstGeom prst="rect">
            <a:avLst/>
          </a:prstGeom>
        </p:spPr>
      </p:pic>
      <p:sp>
        <p:nvSpPr>
          <p:cNvPr id="5" name="Titel 4"/>
          <p:cNvSpPr>
            <a:spLocks noGrp="1"/>
          </p:cNvSpPr>
          <p:nvPr>
            <p:ph type="title"/>
          </p:nvPr>
        </p:nvSpPr>
        <p:spPr/>
        <p:txBody>
          <a:bodyPr/>
          <a:lstStyle/>
          <a:p>
            <a:br>
              <a:rPr lang="de-DE" dirty="0"/>
            </a:br>
            <a:r>
              <a:rPr lang="de-DE" dirty="0"/>
              <a:t>Hände waschen</a:t>
            </a:r>
          </a:p>
        </p:txBody>
      </p:sp>
      <p:sp>
        <p:nvSpPr>
          <p:cNvPr id="9" name="Inhaltsplatzhalter 8">
            <a:extLst>
              <a:ext uri="{FF2B5EF4-FFF2-40B4-BE49-F238E27FC236}">
                <a16:creationId xmlns:a16="http://schemas.microsoft.com/office/drawing/2014/main" id="{80A6556C-84FD-FFBD-6C9F-60021871FEE7}"/>
              </a:ext>
            </a:extLst>
          </p:cNvPr>
          <p:cNvSpPr>
            <a:spLocks noGrp="1"/>
          </p:cNvSpPr>
          <p:nvPr>
            <p:ph idx="1"/>
          </p:nvPr>
        </p:nvSpPr>
        <p:spPr/>
        <p:txBody>
          <a:bodyPr>
            <a:normAutofit/>
          </a:bodyPr>
          <a:lstStyle/>
          <a:p>
            <a:pPr marL="0" indent="0">
              <a:buNone/>
            </a:pPr>
            <a:r>
              <a:rPr lang="de-DE" sz="2400" b="1" dirty="0">
                <a:solidFill>
                  <a:schemeClr val="accent1"/>
                </a:solidFill>
                <a:latin typeface="+mn-lt"/>
                <a:ea typeface="+mn-ea"/>
                <a:cs typeface="+mn-cs"/>
              </a:rPr>
              <a:t>Dauer des Händewaschens: 40–60 Sekunden</a:t>
            </a:r>
          </a:p>
          <a:p>
            <a:pPr marL="0" indent="0">
              <a:buNone/>
            </a:pPr>
            <a:endParaRPr lang="de-DE" sz="2400" b="1" dirty="0"/>
          </a:p>
        </p:txBody>
      </p:sp>
      <p:sp>
        <p:nvSpPr>
          <p:cNvPr id="3" name="Foliennummernplatzhalter 2">
            <a:extLst>
              <a:ext uri="{FF2B5EF4-FFF2-40B4-BE49-F238E27FC236}">
                <a16:creationId xmlns:a16="http://schemas.microsoft.com/office/drawing/2014/main" id="{29922187-60CD-414E-A401-8112598E476F}"/>
              </a:ext>
            </a:extLst>
          </p:cNvPr>
          <p:cNvSpPr>
            <a:spLocks noGrp="1"/>
          </p:cNvSpPr>
          <p:nvPr>
            <p:ph type="sldNum" sz="quarter" idx="12"/>
          </p:nvPr>
        </p:nvSpPr>
        <p:spPr/>
        <p:txBody>
          <a:bodyPr/>
          <a:lstStyle/>
          <a:p>
            <a:fld id="{9564BF1B-7A00-4FDB-9ACC-13A0BEC11AB6}" type="slidenum">
              <a:rPr lang="de-DE" smtClean="0"/>
              <a:pPr/>
              <a:t>7</a:t>
            </a:fld>
            <a:endParaRPr lang="de-DE" dirty="0"/>
          </a:p>
        </p:txBody>
      </p:sp>
      <p:sp>
        <p:nvSpPr>
          <p:cNvPr id="16" name="CustomShape 3"/>
          <p:cNvSpPr/>
          <p:nvPr/>
        </p:nvSpPr>
        <p:spPr>
          <a:xfrm>
            <a:off x="803275" y="3535815"/>
            <a:ext cx="1440000" cy="363240"/>
          </a:xfrm>
          <a:prstGeom prst="rect">
            <a:avLst/>
          </a:prstGeom>
          <a:noFill/>
          <a:ln>
            <a:noFill/>
          </a:ln>
        </p:spPr>
        <p:style>
          <a:lnRef idx="0">
            <a:scrgbClr r="0" g="0" b="0"/>
          </a:lnRef>
          <a:fillRef idx="0">
            <a:scrgbClr r="0" g="0" b="0"/>
          </a:fillRef>
          <a:effectRef idx="0">
            <a:scrgbClr r="0" g="0" b="0"/>
          </a:effectRef>
          <a:fontRef idx="major"/>
        </p:style>
        <p:txBody>
          <a:bodyPr wrap="non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Hände mit Wasser </a:t>
            </a:r>
            <a:br>
              <a:rPr lang="de-DE" sz="1100" dirty="0">
                <a:solidFill>
                  <a:srgbClr val="000000"/>
                </a:solidFill>
                <a:latin typeface="+mn-lt"/>
              </a:rPr>
            </a:br>
            <a:r>
              <a:rPr lang="de-DE" sz="1100" dirty="0">
                <a:solidFill>
                  <a:srgbClr val="000000"/>
                </a:solidFill>
                <a:latin typeface="+mn-lt"/>
              </a:rPr>
              <a:t>befeuchten</a:t>
            </a:r>
            <a:endParaRPr sz="1100" dirty="0">
              <a:latin typeface="+mn-lt"/>
            </a:endParaRPr>
          </a:p>
        </p:txBody>
      </p:sp>
      <p:sp>
        <p:nvSpPr>
          <p:cNvPr id="17" name="CustomShape 3"/>
          <p:cNvSpPr/>
          <p:nvPr/>
        </p:nvSpPr>
        <p:spPr>
          <a:xfrm>
            <a:off x="2611957" y="3535815"/>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Ausreichend Seife für beide Hände auftragen</a:t>
            </a:r>
            <a:endParaRPr sz="1100" dirty="0">
              <a:latin typeface="+mn-lt"/>
            </a:endParaRPr>
          </a:p>
        </p:txBody>
      </p:sp>
      <p:sp>
        <p:nvSpPr>
          <p:cNvPr id="18" name="CustomShape 3"/>
          <p:cNvSpPr/>
          <p:nvPr/>
        </p:nvSpPr>
        <p:spPr>
          <a:xfrm>
            <a:off x="4420639" y="3535815"/>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Handflächen kreisend </a:t>
            </a:r>
            <a:r>
              <a:rPr lang="de-DE" sz="1100" dirty="0" err="1">
                <a:solidFill>
                  <a:srgbClr val="000000"/>
                </a:solidFill>
                <a:latin typeface="+mn-lt"/>
              </a:rPr>
              <a:t>gegeneinanderreiben</a:t>
            </a:r>
            <a:endParaRPr sz="1100" dirty="0">
              <a:latin typeface="+mn-lt"/>
            </a:endParaRPr>
          </a:p>
        </p:txBody>
      </p:sp>
      <p:sp>
        <p:nvSpPr>
          <p:cNvPr id="19" name="CustomShape 3"/>
          <p:cNvSpPr/>
          <p:nvPr/>
        </p:nvSpPr>
        <p:spPr>
          <a:xfrm>
            <a:off x="8038003" y="3535815"/>
            <a:ext cx="1440000" cy="491512"/>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Handflächen aufeinander und Finger verschränken für saubere Fingerzwischenräume</a:t>
            </a:r>
            <a:endParaRPr sz="1100" dirty="0">
              <a:latin typeface="+mn-lt"/>
            </a:endParaRPr>
          </a:p>
        </p:txBody>
      </p:sp>
      <p:sp>
        <p:nvSpPr>
          <p:cNvPr id="21" name="CustomShape 3"/>
          <p:cNvSpPr/>
          <p:nvPr/>
        </p:nvSpPr>
        <p:spPr>
          <a:xfrm>
            <a:off x="9846686" y="3535815"/>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Reinigung der Fingerrückseiten</a:t>
            </a:r>
            <a:endParaRPr sz="1100" dirty="0">
              <a:latin typeface="+mn-lt"/>
            </a:endParaRPr>
          </a:p>
        </p:txBody>
      </p:sp>
      <p:sp>
        <p:nvSpPr>
          <p:cNvPr id="22" name="CustomShape 3"/>
          <p:cNvSpPr/>
          <p:nvPr/>
        </p:nvSpPr>
        <p:spPr>
          <a:xfrm>
            <a:off x="820270" y="5597532"/>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Jeweils den Daumen fassen und  mit Drehbewegungen reinigen</a:t>
            </a:r>
            <a:endParaRPr sz="1100" dirty="0">
              <a:latin typeface="+mn-lt"/>
            </a:endParaRPr>
          </a:p>
        </p:txBody>
      </p:sp>
      <p:sp>
        <p:nvSpPr>
          <p:cNvPr id="23" name="CustomShape 3"/>
          <p:cNvSpPr/>
          <p:nvPr/>
        </p:nvSpPr>
        <p:spPr>
          <a:xfrm>
            <a:off x="6275437" y="5597532"/>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Sorgfältiges Trocknen mit Einmal-Handtüchern</a:t>
            </a:r>
            <a:endParaRPr sz="1100" dirty="0">
              <a:latin typeface="+mn-lt"/>
            </a:endParaRPr>
          </a:p>
        </p:txBody>
      </p:sp>
      <p:sp>
        <p:nvSpPr>
          <p:cNvPr id="24" name="CustomShape 3"/>
          <p:cNvSpPr/>
          <p:nvPr/>
        </p:nvSpPr>
        <p:spPr>
          <a:xfrm>
            <a:off x="8093826" y="5597532"/>
            <a:ext cx="1440000"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dirty="0">
                <a:solidFill>
                  <a:srgbClr val="000000"/>
                </a:solidFill>
                <a:latin typeface="+mn-lt"/>
              </a:rPr>
              <a:t>Wasserhahn mittels Einmal-Handtuch schließen</a:t>
            </a:r>
            <a:endParaRPr sz="1100" dirty="0">
              <a:latin typeface="+mn-lt"/>
            </a:endParaRPr>
          </a:p>
        </p:txBody>
      </p:sp>
      <p:sp>
        <p:nvSpPr>
          <p:cNvPr id="26" name="CustomShape 3"/>
          <p:cNvSpPr/>
          <p:nvPr/>
        </p:nvSpPr>
        <p:spPr>
          <a:xfrm>
            <a:off x="6229321" y="3535815"/>
            <a:ext cx="1440000"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Handrücken und Handfläche </a:t>
            </a:r>
            <a:r>
              <a:rPr lang="de-DE" sz="1100" dirty="0" err="1">
                <a:solidFill>
                  <a:srgbClr val="000000"/>
                </a:solidFill>
                <a:latin typeface="Calibri"/>
              </a:rPr>
              <a:t>gegeneinanderreiben</a:t>
            </a:r>
            <a:endParaRPr sz="1100" dirty="0"/>
          </a:p>
        </p:txBody>
      </p:sp>
      <p:sp>
        <p:nvSpPr>
          <p:cNvPr id="27" name="CustomShape 3"/>
          <p:cNvSpPr/>
          <p:nvPr/>
        </p:nvSpPr>
        <p:spPr>
          <a:xfrm>
            <a:off x="2638659" y="5597532"/>
            <a:ext cx="1440000"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die Fingerkuppen in der Handinnenfläche reiben</a:t>
            </a:r>
            <a:endParaRPr sz="1100" dirty="0"/>
          </a:p>
        </p:txBody>
      </p:sp>
      <p:sp>
        <p:nvSpPr>
          <p:cNvPr id="28" name="CustomShape 3"/>
          <p:cNvSpPr/>
          <p:nvPr/>
        </p:nvSpPr>
        <p:spPr>
          <a:xfrm>
            <a:off x="9912213" y="5597532"/>
            <a:ext cx="1440000"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Die Hände sind jetzt sauber</a:t>
            </a:r>
            <a:endParaRPr sz="1100" dirty="0"/>
          </a:p>
        </p:txBody>
      </p:sp>
      <p:sp>
        <p:nvSpPr>
          <p:cNvPr id="29" name="CustomShape 3"/>
          <p:cNvSpPr/>
          <p:nvPr/>
        </p:nvSpPr>
        <p:spPr>
          <a:xfrm>
            <a:off x="4457048" y="5597532"/>
            <a:ext cx="1440000" cy="491512"/>
          </a:xfrm>
          <a:prstGeom prst="rect">
            <a:avLst/>
          </a:prstGeom>
          <a:noFill/>
          <a:ln>
            <a:noFill/>
          </a:ln>
        </p:spPr>
        <p:txBody>
          <a:bodyPr wrap="square" lIns="90000" tIns="45000" rIns="90000" bIns="45000"/>
          <a:lstStyle/>
          <a:p>
            <a:pPr>
              <a:lnSpc>
                <a:spcPct val="100000"/>
              </a:lnSpc>
            </a:pPr>
            <a:r>
              <a:rPr lang="de-DE" sz="1100" dirty="0">
                <a:solidFill>
                  <a:srgbClr val="000000"/>
                </a:solidFill>
              </a:rPr>
              <a:t>Seife mit Wasser abwaschen</a:t>
            </a:r>
            <a:endParaRPr sz="1100" dirty="0"/>
          </a:p>
        </p:txBody>
      </p:sp>
      <p:pic>
        <p:nvPicPr>
          <p:cNvPr id="31" name="Grafik 30">
            <a:extLst>
              <a:ext uri="{FF2B5EF4-FFF2-40B4-BE49-F238E27FC236}">
                <a16:creationId xmlns:a16="http://schemas.microsoft.com/office/drawing/2014/main" id="{8D7EB7F1-1AC7-4F42-94BA-8D6DF6A6DE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0963" y="4484216"/>
            <a:ext cx="1215509" cy="1108351"/>
          </a:xfrm>
          <a:prstGeom prst="rect">
            <a:avLst/>
          </a:prstGeom>
        </p:spPr>
      </p:pic>
      <p:pic>
        <p:nvPicPr>
          <p:cNvPr id="33" name="Grafik 32">
            <a:extLst>
              <a:ext uri="{FF2B5EF4-FFF2-40B4-BE49-F238E27FC236}">
                <a16:creationId xmlns:a16="http://schemas.microsoft.com/office/drawing/2014/main" id="{4108A2EE-59F5-4629-BEDA-8206EB2332EB}"/>
              </a:ext>
            </a:extLst>
          </p:cNvPr>
          <p:cNvPicPr>
            <a:picLocks noChangeAspect="1"/>
          </p:cNvPicPr>
          <p:nvPr/>
        </p:nvPicPr>
        <p:blipFill>
          <a:blip r:embed="rId11"/>
          <a:stretch>
            <a:fillRect/>
          </a:stretch>
        </p:blipFill>
        <p:spPr>
          <a:xfrm>
            <a:off x="5890796" y="2200576"/>
            <a:ext cx="1441237" cy="1314179"/>
          </a:xfrm>
          <a:prstGeom prst="rect">
            <a:avLst/>
          </a:prstGeom>
        </p:spPr>
      </p:pic>
      <p:pic>
        <p:nvPicPr>
          <p:cNvPr id="34" name="Grafik 33">
            <a:extLst>
              <a:ext uri="{FF2B5EF4-FFF2-40B4-BE49-F238E27FC236}">
                <a16:creationId xmlns:a16="http://schemas.microsoft.com/office/drawing/2014/main" id="{FC39145A-E55C-46BE-8315-87CECBAA0DD5}"/>
              </a:ext>
            </a:extLst>
          </p:cNvPr>
          <p:cNvPicPr>
            <a:picLocks noChangeAspect="1"/>
          </p:cNvPicPr>
          <p:nvPr/>
        </p:nvPicPr>
        <p:blipFill>
          <a:blip r:embed="rId12"/>
          <a:stretch>
            <a:fillRect/>
          </a:stretch>
        </p:blipFill>
        <p:spPr>
          <a:xfrm>
            <a:off x="4130734" y="2200576"/>
            <a:ext cx="1433404" cy="1307037"/>
          </a:xfrm>
          <a:prstGeom prst="rect">
            <a:avLst/>
          </a:prstGeom>
        </p:spPr>
      </p:pic>
      <p:pic>
        <p:nvPicPr>
          <p:cNvPr id="35" name="Grafik 34">
            <a:extLst>
              <a:ext uri="{FF2B5EF4-FFF2-40B4-BE49-F238E27FC236}">
                <a16:creationId xmlns:a16="http://schemas.microsoft.com/office/drawing/2014/main" id="{00DC0FEE-0F65-4940-8F03-AA5B2F8EE76B}"/>
              </a:ext>
            </a:extLst>
          </p:cNvPr>
          <p:cNvPicPr>
            <a:picLocks noChangeAspect="1"/>
          </p:cNvPicPr>
          <p:nvPr/>
        </p:nvPicPr>
        <p:blipFill>
          <a:blip r:embed="rId13"/>
          <a:stretch>
            <a:fillRect/>
          </a:stretch>
        </p:blipFill>
        <p:spPr>
          <a:xfrm>
            <a:off x="2588165" y="2200576"/>
            <a:ext cx="1215911" cy="1108718"/>
          </a:xfrm>
          <a:prstGeom prst="rect">
            <a:avLst/>
          </a:prstGeom>
        </p:spPr>
      </p:pic>
      <p:pic>
        <p:nvPicPr>
          <p:cNvPr id="36" name="Grafik 35">
            <a:extLst>
              <a:ext uri="{FF2B5EF4-FFF2-40B4-BE49-F238E27FC236}">
                <a16:creationId xmlns:a16="http://schemas.microsoft.com/office/drawing/2014/main" id="{6F87881B-F337-44C4-B9BD-230030444E82}"/>
              </a:ext>
            </a:extLst>
          </p:cNvPr>
          <p:cNvPicPr>
            <a:picLocks noChangeAspect="1"/>
          </p:cNvPicPr>
          <p:nvPr/>
        </p:nvPicPr>
        <p:blipFill>
          <a:blip r:embed="rId14"/>
          <a:stretch>
            <a:fillRect/>
          </a:stretch>
        </p:blipFill>
        <p:spPr>
          <a:xfrm>
            <a:off x="828103" y="2200576"/>
            <a:ext cx="1433404" cy="1307036"/>
          </a:xfrm>
          <a:prstGeom prst="rect">
            <a:avLst/>
          </a:prstGeom>
        </p:spPr>
      </p:pic>
      <p:sp>
        <p:nvSpPr>
          <p:cNvPr id="38" name="Textfeld 37">
            <a:extLst>
              <a:ext uri="{FF2B5EF4-FFF2-40B4-BE49-F238E27FC236}">
                <a16:creationId xmlns:a16="http://schemas.microsoft.com/office/drawing/2014/main" id="{18B4DC6B-EED3-4BFA-9AB3-4F5C0F48FDDE}"/>
              </a:ext>
            </a:extLst>
          </p:cNvPr>
          <p:cNvSpPr txBox="1"/>
          <p:nvPr/>
        </p:nvSpPr>
        <p:spPr>
          <a:xfrm>
            <a:off x="8237019" y="6991605"/>
            <a:ext cx="2063280" cy="276999"/>
          </a:xfrm>
          <a:prstGeom prst="rect">
            <a:avLst/>
          </a:prstGeom>
          <a:noFill/>
        </p:spPr>
        <p:txBody>
          <a:bodyPr wrap="square" rtlCol="0">
            <a:spAutoFit/>
          </a:bodyPr>
          <a:lstStyle/>
          <a:p>
            <a:r>
              <a:rPr lang="de-DE" sz="1200" dirty="0">
                <a:solidFill>
                  <a:schemeClr val="bg1">
                    <a:lumMod val="65000"/>
                  </a:schemeClr>
                </a:solidFill>
              </a:rPr>
              <a:t> © </a:t>
            </a:r>
            <a:r>
              <a:rPr lang="de-DE" sz="1200" dirty="0" err="1">
                <a:solidFill>
                  <a:schemeClr val="bg1">
                    <a:lumMod val="65000"/>
                  </a:schemeClr>
                </a:solidFill>
              </a:rPr>
              <a:t>Saftey</a:t>
            </a:r>
            <a:r>
              <a:rPr lang="de-DE" sz="1200" dirty="0">
                <a:solidFill>
                  <a:schemeClr val="bg1">
                    <a:lumMod val="65000"/>
                  </a:schemeClr>
                </a:solidFill>
              </a:rPr>
              <a:t> </a:t>
            </a:r>
            <a:r>
              <a:rPr lang="de-DE" sz="1200" dirty="0" err="1">
                <a:solidFill>
                  <a:schemeClr val="bg1">
                    <a:lumMod val="65000"/>
                  </a:schemeClr>
                </a:solidFill>
              </a:rPr>
              <a:t>Xperts</a:t>
            </a:r>
            <a:r>
              <a:rPr lang="de-DE" sz="1200" dirty="0">
                <a:solidFill>
                  <a:schemeClr val="bg1">
                    <a:lumMod val="65000"/>
                  </a:schemeClr>
                </a:solidFill>
              </a:rPr>
              <a:t> </a:t>
            </a:r>
          </a:p>
        </p:txBody>
      </p:sp>
    </p:spTree>
    <p:extLst>
      <p:ext uri="{BB962C8B-B14F-4D97-AF65-F5344CB8AC3E}">
        <p14:creationId xmlns:p14="http://schemas.microsoft.com/office/powerpoint/2010/main" val="36431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br>
              <a:rPr lang="de-DE" dirty="0"/>
            </a:br>
            <a:r>
              <a:rPr lang="de-DE" dirty="0"/>
              <a:t>Die Pflege der Hände</a:t>
            </a:r>
          </a:p>
        </p:txBody>
      </p:sp>
      <p:sp>
        <p:nvSpPr>
          <p:cNvPr id="20" name="Inhaltsplatzhalter 1"/>
          <p:cNvSpPr>
            <a:spLocks noGrp="1"/>
          </p:cNvSpPr>
          <p:nvPr>
            <p:ph idx="1"/>
          </p:nvPr>
        </p:nvSpPr>
        <p:spPr>
          <a:xfrm>
            <a:off x="838200" y="1825625"/>
            <a:ext cx="6746619" cy="4351338"/>
          </a:xfrm>
        </p:spPr>
        <p:txBody>
          <a:bodyPr/>
          <a:lstStyle/>
          <a:p>
            <a:pPr marL="0" indent="0">
              <a:buNone/>
            </a:pPr>
            <a:r>
              <a:rPr lang="de-DE" dirty="0"/>
              <a:t>Durch die regelmäßige Anwendung von Seife und Desinfektion kann die Haut an den Händen trocken und gereizt sein:</a:t>
            </a:r>
          </a:p>
          <a:p>
            <a:endParaRPr lang="de-DE" dirty="0"/>
          </a:p>
          <a:p>
            <a:r>
              <a:rPr lang="de-DE" dirty="0"/>
              <a:t>Individuelle und regelmäßige Pflege ist wichtig!</a:t>
            </a:r>
          </a:p>
          <a:p>
            <a:r>
              <a:rPr lang="de-DE" dirty="0"/>
              <a:t>Pflegende Handcreme verwenden!</a:t>
            </a:r>
          </a:p>
          <a:p>
            <a:endParaRPr lang="de-DE" sz="2400" b="1" dirty="0">
              <a:solidFill>
                <a:schemeClr val="accent1"/>
              </a:solidFill>
            </a:endParaRPr>
          </a:p>
          <a:p>
            <a:pPr marL="0" indent="0">
              <a:buNone/>
            </a:pPr>
            <a:r>
              <a:rPr lang="de-DE" sz="2400" b="1" dirty="0">
                <a:solidFill>
                  <a:schemeClr val="accent1"/>
                </a:solidFill>
              </a:rPr>
              <a:t>Die gesunde Haut gilt als eine sehr wichtige, aber natürliche Barriere!</a:t>
            </a:r>
            <a:endParaRPr lang="de-DE" dirty="0"/>
          </a:p>
          <a:p>
            <a:endParaRPr lang="de-DE" altLang="de-DE" dirty="0"/>
          </a:p>
          <a:p>
            <a:endParaRPr lang="de-DE" dirty="0"/>
          </a:p>
        </p:txBody>
      </p:sp>
      <p:sp>
        <p:nvSpPr>
          <p:cNvPr id="2" name="Foliennummernplatzhalter 1">
            <a:extLst>
              <a:ext uri="{FF2B5EF4-FFF2-40B4-BE49-F238E27FC236}">
                <a16:creationId xmlns:a16="http://schemas.microsoft.com/office/drawing/2014/main" id="{301F13D4-90AA-4935-876A-F52AA891E461}"/>
              </a:ext>
            </a:extLst>
          </p:cNvPr>
          <p:cNvSpPr>
            <a:spLocks noGrp="1"/>
          </p:cNvSpPr>
          <p:nvPr>
            <p:ph type="sldNum" sz="quarter" idx="12"/>
          </p:nvPr>
        </p:nvSpPr>
        <p:spPr/>
        <p:txBody>
          <a:bodyPr/>
          <a:lstStyle/>
          <a:p>
            <a:fld id="{9564BF1B-7A00-4FDB-9ACC-13A0BEC11AB6}" type="slidenum">
              <a:rPr lang="de-DE" smtClean="0"/>
              <a:pPr/>
              <a:t>8</a:t>
            </a:fld>
            <a:endParaRPr lang="de-DE" dirty="0"/>
          </a:p>
        </p:txBody>
      </p:sp>
      <p:sp>
        <p:nvSpPr>
          <p:cNvPr id="7" name="Textfeld 6">
            <a:extLst>
              <a:ext uri="{FF2B5EF4-FFF2-40B4-BE49-F238E27FC236}">
                <a16:creationId xmlns:a16="http://schemas.microsoft.com/office/drawing/2014/main" id="{12DF4DA3-64F9-4F54-BA70-26DF10A6560B}"/>
              </a:ext>
            </a:extLst>
          </p:cNvPr>
          <p:cNvSpPr txBox="1"/>
          <p:nvPr/>
        </p:nvSpPr>
        <p:spPr>
          <a:xfrm>
            <a:off x="9895490" y="5819126"/>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grpSp>
        <p:nvGrpSpPr>
          <p:cNvPr id="15" name="Gruppieren 14">
            <a:extLst>
              <a:ext uri="{FF2B5EF4-FFF2-40B4-BE49-F238E27FC236}">
                <a16:creationId xmlns:a16="http://schemas.microsoft.com/office/drawing/2014/main" id="{4C07B515-3D31-6090-48CF-B26DB01DC086}"/>
              </a:ext>
            </a:extLst>
          </p:cNvPr>
          <p:cNvGrpSpPr/>
          <p:nvPr/>
        </p:nvGrpSpPr>
        <p:grpSpPr>
          <a:xfrm>
            <a:off x="7584819" y="1825625"/>
            <a:ext cx="3520906" cy="3520906"/>
            <a:chOff x="7279506" y="3058616"/>
            <a:chExt cx="1711062" cy="1711062"/>
          </a:xfrm>
        </p:grpSpPr>
        <p:grpSp>
          <p:nvGrpSpPr>
            <p:cNvPr id="16" name="Gruppieren 15">
              <a:extLst>
                <a:ext uri="{FF2B5EF4-FFF2-40B4-BE49-F238E27FC236}">
                  <a16:creationId xmlns:a16="http://schemas.microsoft.com/office/drawing/2014/main" id="{3E04AFA1-738C-546A-1853-E73D41AB510B}"/>
                </a:ext>
              </a:extLst>
            </p:cNvPr>
            <p:cNvGrpSpPr/>
            <p:nvPr/>
          </p:nvGrpSpPr>
          <p:grpSpPr>
            <a:xfrm>
              <a:off x="7279506" y="3058616"/>
              <a:ext cx="1711062" cy="1711062"/>
              <a:chOff x="1949505" y="3175423"/>
              <a:chExt cx="2480110" cy="2480110"/>
            </a:xfrm>
          </p:grpSpPr>
          <p:sp>
            <p:nvSpPr>
              <p:cNvPr id="17" name="Ellipse gross">
                <a:extLst>
                  <a:ext uri="{FF2B5EF4-FFF2-40B4-BE49-F238E27FC236}">
                    <a16:creationId xmlns:a16="http://schemas.microsoft.com/office/drawing/2014/main" id="{900AB21A-3297-3D24-6CFC-647328BE2B06}"/>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8" name="Ellipse">
                <a:extLst>
                  <a:ext uri="{FF2B5EF4-FFF2-40B4-BE49-F238E27FC236}">
                    <a16:creationId xmlns:a16="http://schemas.microsoft.com/office/drawing/2014/main" id="{8EC7B07E-939D-90BB-96A0-7F2D49C92F1E}"/>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pic>
          <p:nvPicPr>
            <p:cNvPr id="19" name="Grafik 18">
              <a:extLst>
                <a:ext uri="{FF2B5EF4-FFF2-40B4-BE49-F238E27FC236}">
                  <a16:creationId xmlns:a16="http://schemas.microsoft.com/office/drawing/2014/main" id="{51EC9625-4B09-4416-F852-A39275F3F91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09814" y="3579062"/>
              <a:ext cx="692198" cy="631174"/>
            </a:xfrm>
            <a:prstGeom prst="rect">
              <a:avLst/>
            </a:prstGeom>
          </p:spPr>
        </p:pic>
      </p:grpSp>
    </p:spTree>
    <p:extLst>
      <p:ext uri="{BB962C8B-B14F-4D97-AF65-F5344CB8AC3E}">
        <p14:creationId xmlns:p14="http://schemas.microsoft.com/office/powerpoint/2010/main" val="73305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6A3E99C2-D575-A43B-CD5C-9412D6081406}"/>
              </a:ext>
            </a:extLst>
          </p:cNvPr>
          <p:cNvGrpSpPr/>
          <p:nvPr/>
        </p:nvGrpSpPr>
        <p:grpSpPr>
          <a:xfrm>
            <a:off x="1206942" y="2000819"/>
            <a:ext cx="3520906" cy="3520906"/>
            <a:chOff x="1949505" y="3175423"/>
            <a:chExt cx="2480110" cy="2480110"/>
          </a:xfrm>
        </p:grpSpPr>
        <p:sp>
          <p:nvSpPr>
            <p:cNvPr id="13" name="Ellipse gross">
              <a:extLst>
                <a:ext uri="{FF2B5EF4-FFF2-40B4-BE49-F238E27FC236}">
                  <a16:creationId xmlns:a16="http://schemas.microsoft.com/office/drawing/2014/main" id="{92E71D8E-B90C-0D0B-444F-1F6835ACD0F1}"/>
                </a:ext>
              </a:extLst>
            </p:cNvPr>
            <p:cNvSpPr/>
            <p:nvPr/>
          </p:nvSpPr>
          <p:spPr>
            <a:xfrm>
              <a:off x="1949505" y="3175423"/>
              <a:ext cx="2480110" cy="2480110"/>
            </a:xfrm>
            <a:prstGeom prst="flowChartConnector">
              <a:avLst/>
            </a:prstGeom>
            <a:solidFill>
              <a:schemeClr val="bg1"/>
            </a:solidFill>
            <a:ln>
              <a:noFill/>
            </a:ln>
            <a:effectLst>
              <a:outerShdw blurRad="127000" dist="63500" dir="2700000" algn="tl" rotWithShape="0">
                <a:schemeClr val="tx2">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sp>
          <p:nvSpPr>
            <p:cNvPr id="14" name="Ellipse">
              <a:extLst>
                <a:ext uri="{FF2B5EF4-FFF2-40B4-BE49-F238E27FC236}">
                  <a16:creationId xmlns:a16="http://schemas.microsoft.com/office/drawing/2014/main" id="{E4ED077C-C0E8-60A7-1673-1E023638514E}"/>
                </a:ext>
              </a:extLst>
            </p:cNvPr>
            <p:cNvSpPr/>
            <p:nvPr/>
          </p:nvSpPr>
          <p:spPr>
            <a:xfrm>
              <a:off x="2320057" y="3538924"/>
              <a:ext cx="1696587" cy="1696587"/>
            </a:xfrm>
            <a:prstGeom prst="flowChartConnector">
              <a:avLst/>
            </a:prstGeom>
            <a:gradFill flip="none" rotWithShape="1">
              <a:gsLst>
                <a:gs pos="50000">
                  <a:schemeClr val="bg1"/>
                </a:gs>
                <a:gs pos="100000">
                  <a:schemeClr val="bg1">
                    <a:lumMod val="95000"/>
                  </a:schemeClr>
                </a:gs>
              </a:gsLst>
              <a:lin ang="2700000" scaled="1"/>
              <a:tileRect/>
            </a:gradFill>
            <a:ln>
              <a:noFill/>
            </a:ln>
            <a:effectLst>
              <a:innerShdw blurRad="63500" dist="50800" dir="135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2000" dirty="0"/>
            </a:p>
          </p:txBody>
        </p:sp>
      </p:grpSp>
      <p:sp>
        <p:nvSpPr>
          <p:cNvPr id="20" name="Inhaltsplatzhalter 1"/>
          <p:cNvSpPr>
            <a:spLocks noGrp="1"/>
          </p:cNvSpPr>
          <p:nvPr>
            <p:ph idx="1"/>
          </p:nvPr>
        </p:nvSpPr>
        <p:spPr>
          <a:xfrm>
            <a:off x="5038164" y="2000819"/>
            <a:ext cx="6193475" cy="4199956"/>
          </a:xfrm>
        </p:spPr>
        <p:txBody>
          <a:bodyPr anchor="ctr"/>
          <a:lstStyle/>
          <a:p>
            <a:r>
              <a:rPr lang="de-DE" sz="1800" dirty="0"/>
              <a:t>Handschuhe bilden eine zusätzliche Barriere, um die Haut an den Händen zu schützen</a:t>
            </a:r>
          </a:p>
          <a:p>
            <a:r>
              <a:rPr lang="de-DE" sz="1800" dirty="0"/>
              <a:t>Handschuhe nur über saubere und trockene Hände ziehen</a:t>
            </a:r>
          </a:p>
          <a:p>
            <a:r>
              <a:rPr lang="de-DE" sz="1800" dirty="0"/>
              <a:t>Wie man Handschuhe richtig an- und auszieht, muss vorher geübt werden, um Ansteckungen zu vermeiden</a:t>
            </a:r>
          </a:p>
          <a:p>
            <a:r>
              <a:rPr lang="de-DE" sz="1800" dirty="0"/>
              <a:t>Handschuhe dürfen nur so lange wie nötig getragen werden</a:t>
            </a:r>
          </a:p>
          <a:p>
            <a:r>
              <a:rPr lang="de-DE" sz="1800" dirty="0"/>
              <a:t>Handschuhe müssten gewechselt werden, sobald sie innen feucht sind</a:t>
            </a:r>
          </a:p>
          <a:p>
            <a:r>
              <a:rPr lang="de-DE" sz="1800" dirty="0"/>
              <a:t>Regelmäßiges Wechseln der Handschuhe ist sehr wichtig!</a:t>
            </a:r>
          </a:p>
          <a:p>
            <a:r>
              <a:rPr lang="de-DE" sz="1800" dirty="0"/>
              <a:t>Einmalhandschuhe sind wirklich nur einmal zu benutzen, denn sonst verlieren sie ihre Schutzwirkung bei mehrmaligem Gebrauch</a:t>
            </a:r>
            <a:endParaRPr lang="de-DE" altLang="de-DE" sz="1800" dirty="0"/>
          </a:p>
        </p:txBody>
      </p:sp>
      <p:sp>
        <p:nvSpPr>
          <p:cNvPr id="5" name="Titel 4"/>
          <p:cNvSpPr>
            <a:spLocks noGrp="1"/>
          </p:cNvSpPr>
          <p:nvPr>
            <p:ph type="title"/>
          </p:nvPr>
        </p:nvSpPr>
        <p:spPr>
          <a:xfrm>
            <a:off x="1992000" y="260648"/>
            <a:ext cx="8136000" cy="736552"/>
          </a:xfrm>
        </p:spPr>
        <p:txBody>
          <a:bodyPr/>
          <a:lstStyle/>
          <a:p>
            <a:br>
              <a:rPr lang="de-DE" sz="3200" dirty="0"/>
            </a:br>
            <a:r>
              <a:rPr lang="de-DE" dirty="0"/>
              <a:t>Handschuhe zum Schutz der Hände</a:t>
            </a:r>
          </a:p>
        </p:txBody>
      </p:sp>
      <p:pic>
        <p:nvPicPr>
          <p:cNvPr id="7" name="Grafik 6">
            <a:extLst>
              <a:ext uri="{FF2B5EF4-FFF2-40B4-BE49-F238E27FC236}">
                <a16:creationId xmlns:a16="http://schemas.microsoft.com/office/drawing/2014/main" id="{0B932A2C-7BAE-459A-B391-A1E7EAED8F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48537" y="2615546"/>
            <a:ext cx="2237716" cy="2040440"/>
          </a:xfrm>
          <a:prstGeom prst="rect">
            <a:avLst/>
          </a:prstGeom>
        </p:spPr>
      </p:pic>
      <p:sp>
        <p:nvSpPr>
          <p:cNvPr id="8" name="Textfeld 7">
            <a:extLst>
              <a:ext uri="{FF2B5EF4-FFF2-40B4-BE49-F238E27FC236}">
                <a16:creationId xmlns:a16="http://schemas.microsoft.com/office/drawing/2014/main" id="{EF427C9F-72B8-4615-9BAF-FEA9062B0104}"/>
              </a:ext>
            </a:extLst>
          </p:cNvPr>
          <p:cNvSpPr txBox="1"/>
          <p:nvPr/>
        </p:nvSpPr>
        <p:spPr>
          <a:xfrm>
            <a:off x="960360" y="5760773"/>
            <a:ext cx="2063280" cy="215444"/>
          </a:xfrm>
          <a:prstGeom prst="rect">
            <a:avLst/>
          </a:prstGeom>
          <a:noFill/>
        </p:spPr>
        <p:txBody>
          <a:bodyPr wrap="square" rtlCol="0">
            <a:spAutoFit/>
          </a:bodyPr>
          <a:lstStyle/>
          <a:p>
            <a:r>
              <a:rPr lang="de-DE" sz="800" dirty="0"/>
              <a:t> © </a:t>
            </a:r>
            <a:r>
              <a:rPr lang="de-DE" sz="800" dirty="0" err="1"/>
              <a:t>Saftey</a:t>
            </a:r>
            <a:r>
              <a:rPr lang="de-DE" sz="800" dirty="0"/>
              <a:t> </a:t>
            </a:r>
            <a:r>
              <a:rPr lang="de-DE" sz="800" dirty="0" err="1"/>
              <a:t>Xperts</a:t>
            </a:r>
            <a:r>
              <a:rPr lang="de-DE" sz="800" dirty="0"/>
              <a:t> </a:t>
            </a:r>
          </a:p>
        </p:txBody>
      </p:sp>
      <p:sp>
        <p:nvSpPr>
          <p:cNvPr id="2" name="Foliennummernplatzhalter 1">
            <a:extLst>
              <a:ext uri="{FF2B5EF4-FFF2-40B4-BE49-F238E27FC236}">
                <a16:creationId xmlns:a16="http://schemas.microsoft.com/office/drawing/2014/main" id="{06142E19-44BA-48EC-8629-51512C1F188B}"/>
              </a:ext>
            </a:extLst>
          </p:cNvPr>
          <p:cNvSpPr>
            <a:spLocks noGrp="1"/>
          </p:cNvSpPr>
          <p:nvPr>
            <p:ph type="sldNum" sz="quarter" idx="12"/>
          </p:nvPr>
        </p:nvSpPr>
        <p:spPr/>
        <p:txBody>
          <a:bodyPr/>
          <a:lstStyle/>
          <a:p>
            <a:fld id="{9564BF1B-7A00-4FDB-9ACC-13A0BEC11AB6}" type="slidenum">
              <a:rPr lang="de-DE" smtClean="0"/>
              <a:pPr/>
              <a:t>9</a:t>
            </a:fld>
            <a:endParaRPr lang="de-DE" dirty="0"/>
          </a:p>
        </p:txBody>
      </p:sp>
    </p:spTree>
    <p:extLst>
      <p:ext uri="{BB962C8B-B14F-4D97-AF65-F5344CB8AC3E}">
        <p14:creationId xmlns:p14="http://schemas.microsoft.com/office/powerpoint/2010/main" val="471990783"/>
      </p:ext>
    </p:extLst>
  </p:cSld>
  <p:clrMapOvr>
    <a:masterClrMapping/>
  </p:clrMapOvr>
</p:sld>
</file>

<file path=ppt/theme/theme1.xml><?xml version="1.0" encoding="utf-8"?>
<a:theme xmlns:a="http://schemas.openxmlformats.org/drawingml/2006/main" name="SafetyXperts">
  <a:themeElements>
    <a:clrScheme name="SafetyXperts">
      <a:dk1>
        <a:srgbClr val="5F5F5F"/>
      </a:dk1>
      <a:lt1>
        <a:sysClr val="window" lastClr="FFFFFF"/>
      </a:lt1>
      <a:dk2>
        <a:srgbClr val="4A4A4B"/>
      </a:dk2>
      <a:lt2>
        <a:srgbClr val="A5A5A5"/>
      </a:lt2>
      <a:accent1>
        <a:srgbClr val="42A0DE"/>
      </a:accent1>
      <a:accent2>
        <a:srgbClr val="2A6BFF"/>
      </a:accent2>
      <a:accent3>
        <a:srgbClr val="2632FF"/>
      </a:accent3>
      <a:accent4>
        <a:srgbClr val="3F4044"/>
      </a:accent4>
      <a:accent5>
        <a:srgbClr val="5F5F5F"/>
      </a:accent5>
      <a:accent6>
        <a:srgbClr val="A5A5A5"/>
      </a:accent6>
      <a:hlink>
        <a:srgbClr val="0563C1"/>
      </a:hlink>
      <a:folHlink>
        <a:srgbClr val="954F72"/>
      </a:folHlink>
    </a:clrScheme>
    <a:fontScheme name="SafetyXp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fetyXperts" id="{38EC8886-3E08-44FC-86BB-7BDBDE940EFF}" vid="{BFAE7079-8FE6-44E2-9E81-B43BD5DC6D6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MediaLengthInSeconds xmlns="bbb3f655-f267-4a84-b742-532fbc77d0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1770B-8C56-4362-AFA8-C3429D971146}">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74920404-5913-4B3E-A725-39ECF4FF9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AF998-9719-4018-84FF-A0804AA35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SafetyXperts</Template>
  <TotalTime>0</TotalTime>
  <Words>911</Words>
  <Application>Microsoft Macintosh PowerPoint</Application>
  <PresentationFormat>Breitbild</PresentationFormat>
  <Paragraphs>144</Paragraphs>
  <Slides>16</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Symbol</vt:lpstr>
      <vt:lpstr>Wingdings</vt:lpstr>
      <vt:lpstr>SafetyXperts</vt:lpstr>
      <vt:lpstr>Hygiene</vt:lpstr>
      <vt:lpstr> Was versteht man unter Hygiene?</vt:lpstr>
      <vt:lpstr>Was versteht man unter Hygiene?</vt:lpstr>
      <vt:lpstr> Wie vermeide ich eine Ansteckung?</vt:lpstr>
      <vt:lpstr> Verantwortung für saubere Hände</vt:lpstr>
      <vt:lpstr>Das regelmäßige waschen von Hände!</vt:lpstr>
      <vt:lpstr> Hände waschen</vt:lpstr>
      <vt:lpstr> Die Pflege der Hände</vt:lpstr>
      <vt:lpstr> Handschuhe zum Schutz der Hände</vt:lpstr>
      <vt:lpstr> Handschuhe ausziehen</vt:lpstr>
      <vt:lpstr> Hygiene beim Husten und Niesen</vt:lpstr>
      <vt:lpstr> Umgang mit spitzen und scharfen Gegenständen </vt:lpstr>
      <vt:lpstr>Richtige Entsorgung der Kanülen </vt:lpstr>
      <vt:lpstr> Reinigung von Oberflächen</vt:lpstr>
      <vt:lpstr> Die wichtigsten Hygienemaßnahme im Überblick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Hygiene</dc:title>
  <dc:creator>KSc - Katharina Schnoor</dc:creator>
  <cp:lastModifiedBy>Uta Otterbach</cp:lastModifiedBy>
  <cp:revision>2</cp:revision>
  <dcterms:created xsi:type="dcterms:W3CDTF">2022-06-08T15:09:37Z</dcterms:created>
  <dcterms:modified xsi:type="dcterms:W3CDTF">2022-11-29T01:13:10Z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y fmtid="{D5CDD505-2E9C-101B-9397-08002B2CF9AE}" pid="3" name="Order">
    <vt:r8>12500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