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3"/>
  </p:notesMasterIdLst>
  <p:sldIdLst>
    <p:sldId id="390" r:id="rId5"/>
    <p:sldId id="369" r:id="rId6"/>
    <p:sldId id="370" r:id="rId7"/>
    <p:sldId id="371" r:id="rId8"/>
    <p:sldId id="372" r:id="rId9"/>
    <p:sldId id="373" r:id="rId10"/>
    <p:sldId id="374" r:id="rId11"/>
    <p:sldId id="375" r:id="rId12"/>
    <p:sldId id="376" r:id="rId13"/>
    <p:sldId id="377" r:id="rId14"/>
    <p:sldId id="378" r:id="rId15"/>
    <p:sldId id="379" r:id="rId16"/>
    <p:sldId id="380" r:id="rId17"/>
    <p:sldId id="381" r:id="rId18"/>
    <p:sldId id="382" r:id="rId19"/>
    <p:sldId id="383" r:id="rId20"/>
    <p:sldId id="384" r:id="rId21"/>
    <p:sldId id="425" r:id="rId2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7EEBFD-C986-43D1-9AFC-BA09D5313CAB}" v="68" dt="2022-06-09T06:26:52.3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 showGuides="1">
      <p:cViewPr varScale="1">
        <p:scale>
          <a:sx n="128" d="100"/>
          <a:sy n="128" d="100"/>
        </p:scale>
        <p:origin x="520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Sc - Katharina Schnoor" userId="dbad71df-296e-449c-977a-35448d5bd27d" providerId="ADAL" clId="{927EEBFD-C986-43D1-9AFC-BA09D5313CAB}"/>
    <pc:docChg chg="custSel modSld">
      <pc:chgData name="KSc - Katharina Schnoor" userId="dbad71df-296e-449c-977a-35448d5bd27d" providerId="ADAL" clId="{927EEBFD-C986-43D1-9AFC-BA09D5313CAB}" dt="2022-06-09T06:27:11.103" v="103" actId="6549"/>
      <pc:docMkLst>
        <pc:docMk/>
      </pc:docMkLst>
      <pc:sldChg chg="addSp delSp modSp mod">
        <pc:chgData name="KSc - Katharina Schnoor" userId="dbad71df-296e-449c-977a-35448d5bd27d" providerId="ADAL" clId="{927EEBFD-C986-43D1-9AFC-BA09D5313CAB}" dt="2022-06-09T06:27:11.103" v="103" actId="6549"/>
        <pc:sldMkLst>
          <pc:docMk/>
          <pc:sldMk cId="1204868098" sldId="369"/>
        </pc:sldMkLst>
        <pc:spChg chg="mod">
          <ac:chgData name="KSc - Katharina Schnoor" userId="dbad71df-296e-449c-977a-35448d5bd27d" providerId="ADAL" clId="{927EEBFD-C986-43D1-9AFC-BA09D5313CAB}" dt="2022-06-09T06:27:11.103" v="103" actId="6549"/>
          <ac:spMkLst>
            <pc:docMk/>
            <pc:sldMk cId="1204868098" sldId="369"/>
            <ac:spMk id="2" creationId="{00000000-0000-0000-0000-000000000000}"/>
          </ac:spMkLst>
        </pc:spChg>
        <pc:spChg chg="ord">
          <ac:chgData name="KSc - Katharina Schnoor" userId="dbad71df-296e-449c-977a-35448d5bd27d" providerId="ADAL" clId="{927EEBFD-C986-43D1-9AFC-BA09D5313CAB}" dt="2022-06-09T06:27:03.888" v="101" actId="167"/>
          <ac:spMkLst>
            <pc:docMk/>
            <pc:sldMk cId="1204868098" sldId="369"/>
            <ac:spMk id="3" creationId="{1A526033-B448-4894-B536-7E25689E5B60}"/>
          </ac:spMkLst>
        </pc:spChg>
        <pc:spChg chg="mod">
          <ac:chgData name="KSc - Katharina Schnoor" userId="dbad71df-296e-449c-977a-35448d5bd27d" providerId="ADAL" clId="{927EEBFD-C986-43D1-9AFC-BA09D5313CAB}" dt="2022-06-09T06:26:57.890" v="100" actId="207"/>
          <ac:spMkLst>
            <pc:docMk/>
            <pc:sldMk cId="1204868098" sldId="369"/>
            <ac:spMk id="7" creationId="{EC1A1395-5DC0-4ECF-B519-FA09056EC2C8}"/>
          </ac:spMkLst>
        </pc:spChg>
        <pc:spChg chg="add mod ord">
          <ac:chgData name="KSc - Katharina Schnoor" userId="dbad71df-296e-449c-977a-35448d5bd27d" providerId="ADAL" clId="{927EEBFD-C986-43D1-9AFC-BA09D5313CAB}" dt="2022-06-09T06:26:52.308" v="98"/>
          <ac:spMkLst>
            <pc:docMk/>
            <pc:sldMk cId="1204868098" sldId="369"/>
            <ac:spMk id="10" creationId="{B1CC3307-988D-0AC4-9913-49B91B3B45AE}"/>
          </ac:spMkLst>
        </pc:spChg>
        <pc:picChg chg="del">
          <ac:chgData name="KSc - Katharina Schnoor" userId="dbad71df-296e-449c-977a-35448d5bd27d" providerId="ADAL" clId="{927EEBFD-C986-43D1-9AFC-BA09D5313CAB}" dt="2022-06-09T06:26:26.366" v="94" actId="21"/>
          <ac:picMkLst>
            <pc:docMk/>
            <pc:sldMk cId="1204868098" sldId="369"/>
            <ac:picMk id="6" creationId="{00000000-0000-0000-0000-000000000000}"/>
          </ac:picMkLst>
        </pc:picChg>
      </pc:sldChg>
      <pc:sldChg chg="modSp">
        <pc:chgData name="KSc - Katharina Schnoor" userId="dbad71df-296e-449c-977a-35448d5bd27d" providerId="ADAL" clId="{927EEBFD-C986-43D1-9AFC-BA09D5313CAB}" dt="2022-06-09T06:25:54.819" v="90" actId="552"/>
        <pc:sldMkLst>
          <pc:docMk/>
          <pc:sldMk cId="382926234" sldId="371"/>
        </pc:sldMkLst>
        <pc:spChg chg="mod">
          <ac:chgData name="KSc - Katharina Schnoor" userId="dbad71df-296e-449c-977a-35448d5bd27d" providerId="ADAL" clId="{927EEBFD-C986-43D1-9AFC-BA09D5313CAB}" dt="2022-06-09T06:25:54.819" v="90" actId="552"/>
          <ac:spMkLst>
            <pc:docMk/>
            <pc:sldMk cId="382926234" sldId="371"/>
            <ac:spMk id="7" creationId="{00000000-0000-0000-0000-000000000000}"/>
          </ac:spMkLst>
        </pc:spChg>
        <pc:spChg chg="mod">
          <ac:chgData name="KSc - Katharina Schnoor" userId="dbad71df-296e-449c-977a-35448d5bd27d" providerId="ADAL" clId="{927EEBFD-C986-43D1-9AFC-BA09D5313CAB}" dt="2022-06-09T06:25:54.819" v="90" actId="552"/>
          <ac:spMkLst>
            <pc:docMk/>
            <pc:sldMk cId="382926234" sldId="371"/>
            <ac:spMk id="8" creationId="{00000000-0000-0000-0000-000000000000}"/>
          </ac:spMkLst>
        </pc:spChg>
        <pc:spChg chg="mod">
          <ac:chgData name="KSc - Katharina Schnoor" userId="dbad71df-296e-449c-977a-35448d5bd27d" providerId="ADAL" clId="{927EEBFD-C986-43D1-9AFC-BA09D5313CAB}" dt="2022-06-09T06:25:54.819" v="90" actId="552"/>
          <ac:spMkLst>
            <pc:docMk/>
            <pc:sldMk cId="382926234" sldId="371"/>
            <ac:spMk id="9" creationId="{00000000-0000-0000-0000-000000000000}"/>
          </ac:spMkLst>
        </pc:spChg>
        <pc:spChg chg="mod">
          <ac:chgData name="KSc - Katharina Schnoor" userId="dbad71df-296e-449c-977a-35448d5bd27d" providerId="ADAL" clId="{927EEBFD-C986-43D1-9AFC-BA09D5313CAB}" dt="2022-06-09T06:25:54.819" v="90" actId="552"/>
          <ac:spMkLst>
            <pc:docMk/>
            <pc:sldMk cId="382926234" sldId="371"/>
            <ac:spMk id="10" creationId="{00000000-0000-0000-0000-000000000000}"/>
          </ac:spMkLst>
        </pc:spChg>
        <pc:spChg chg="mod">
          <ac:chgData name="KSc - Katharina Schnoor" userId="dbad71df-296e-449c-977a-35448d5bd27d" providerId="ADAL" clId="{927EEBFD-C986-43D1-9AFC-BA09D5313CAB}" dt="2022-06-09T06:25:54.819" v="90" actId="552"/>
          <ac:spMkLst>
            <pc:docMk/>
            <pc:sldMk cId="382926234" sldId="371"/>
            <ac:spMk id="11" creationId="{00000000-0000-0000-0000-000000000000}"/>
          </ac:spMkLst>
        </pc:spChg>
        <pc:grpChg chg="mod">
          <ac:chgData name="KSc - Katharina Schnoor" userId="dbad71df-296e-449c-977a-35448d5bd27d" providerId="ADAL" clId="{927EEBFD-C986-43D1-9AFC-BA09D5313CAB}" dt="2022-06-09T06:25:54.819" v="90" actId="552"/>
          <ac:grpSpMkLst>
            <pc:docMk/>
            <pc:sldMk cId="382926234" sldId="371"/>
            <ac:grpSpMk id="6" creationId="{00000000-0000-0000-0000-000000000000}"/>
          </ac:grpSpMkLst>
        </pc:grpChg>
        <pc:picChg chg="mod">
          <ac:chgData name="KSc - Katharina Schnoor" userId="dbad71df-296e-449c-977a-35448d5bd27d" providerId="ADAL" clId="{927EEBFD-C986-43D1-9AFC-BA09D5313CAB}" dt="2022-06-09T06:25:54.819" v="90" actId="552"/>
          <ac:picMkLst>
            <pc:docMk/>
            <pc:sldMk cId="382926234" sldId="371"/>
            <ac:picMk id="12" creationId="{00000000-0000-0000-0000-000000000000}"/>
          </ac:picMkLst>
        </pc:picChg>
        <pc:picChg chg="mod">
          <ac:chgData name="KSc - Katharina Schnoor" userId="dbad71df-296e-449c-977a-35448d5bd27d" providerId="ADAL" clId="{927EEBFD-C986-43D1-9AFC-BA09D5313CAB}" dt="2022-06-09T06:25:54.819" v="90" actId="552"/>
          <ac:picMkLst>
            <pc:docMk/>
            <pc:sldMk cId="382926234" sldId="371"/>
            <ac:picMk id="13" creationId="{00000000-0000-0000-0000-000000000000}"/>
          </ac:picMkLst>
        </pc:picChg>
        <pc:picChg chg="mod">
          <ac:chgData name="KSc - Katharina Schnoor" userId="dbad71df-296e-449c-977a-35448d5bd27d" providerId="ADAL" clId="{927EEBFD-C986-43D1-9AFC-BA09D5313CAB}" dt="2022-06-09T06:25:54.819" v="90" actId="552"/>
          <ac:picMkLst>
            <pc:docMk/>
            <pc:sldMk cId="382926234" sldId="371"/>
            <ac:picMk id="14" creationId="{00000000-0000-0000-0000-000000000000}"/>
          </ac:picMkLst>
        </pc:picChg>
        <pc:picChg chg="mod">
          <ac:chgData name="KSc - Katharina Schnoor" userId="dbad71df-296e-449c-977a-35448d5bd27d" providerId="ADAL" clId="{927EEBFD-C986-43D1-9AFC-BA09D5313CAB}" dt="2022-06-09T06:25:54.819" v="90" actId="552"/>
          <ac:picMkLst>
            <pc:docMk/>
            <pc:sldMk cId="382926234" sldId="371"/>
            <ac:picMk id="15" creationId="{00000000-0000-0000-0000-000000000000}"/>
          </ac:picMkLst>
        </pc:picChg>
        <pc:picChg chg="mod">
          <ac:chgData name="KSc - Katharina Schnoor" userId="dbad71df-296e-449c-977a-35448d5bd27d" providerId="ADAL" clId="{927EEBFD-C986-43D1-9AFC-BA09D5313CAB}" dt="2022-06-09T06:25:54.819" v="90" actId="552"/>
          <ac:picMkLst>
            <pc:docMk/>
            <pc:sldMk cId="382926234" sldId="371"/>
            <ac:picMk id="16" creationId="{00000000-0000-0000-0000-000000000000}"/>
          </ac:picMkLst>
        </pc:picChg>
        <pc:picChg chg="mod">
          <ac:chgData name="KSc - Katharina Schnoor" userId="dbad71df-296e-449c-977a-35448d5bd27d" providerId="ADAL" clId="{927EEBFD-C986-43D1-9AFC-BA09D5313CAB}" dt="2022-06-09T06:25:54.819" v="90" actId="552"/>
          <ac:picMkLst>
            <pc:docMk/>
            <pc:sldMk cId="382926234" sldId="371"/>
            <ac:picMk id="17" creationId="{00000000-0000-0000-0000-000000000000}"/>
          </ac:picMkLst>
        </pc:picChg>
        <pc:picChg chg="mod">
          <ac:chgData name="KSc - Katharina Schnoor" userId="dbad71df-296e-449c-977a-35448d5bd27d" providerId="ADAL" clId="{927EEBFD-C986-43D1-9AFC-BA09D5313CAB}" dt="2022-06-09T06:25:54.819" v="90" actId="552"/>
          <ac:picMkLst>
            <pc:docMk/>
            <pc:sldMk cId="382926234" sldId="371"/>
            <ac:picMk id="18" creationId="{00000000-0000-0000-0000-000000000000}"/>
          </ac:picMkLst>
        </pc:picChg>
        <pc:picChg chg="mod">
          <ac:chgData name="KSc - Katharina Schnoor" userId="dbad71df-296e-449c-977a-35448d5bd27d" providerId="ADAL" clId="{927EEBFD-C986-43D1-9AFC-BA09D5313CAB}" dt="2022-06-09T06:25:54.819" v="90" actId="552"/>
          <ac:picMkLst>
            <pc:docMk/>
            <pc:sldMk cId="382926234" sldId="371"/>
            <ac:picMk id="19" creationId="{00000000-0000-0000-0000-000000000000}"/>
          </ac:picMkLst>
        </pc:picChg>
        <pc:picChg chg="mod">
          <ac:chgData name="KSc - Katharina Schnoor" userId="dbad71df-296e-449c-977a-35448d5bd27d" providerId="ADAL" clId="{927EEBFD-C986-43D1-9AFC-BA09D5313CAB}" dt="2022-06-09T06:25:54.819" v="90" actId="552"/>
          <ac:picMkLst>
            <pc:docMk/>
            <pc:sldMk cId="382926234" sldId="371"/>
            <ac:picMk id="20" creationId="{00000000-0000-0000-0000-000000000000}"/>
          </ac:picMkLst>
        </pc:picChg>
        <pc:picChg chg="mod">
          <ac:chgData name="KSc - Katharina Schnoor" userId="dbad71df-296e-449c-977a-35448d5bd27d" providerId="ADAL" clId="{927EEBFD-C986-43D1-9AFC-BA09D5313CAB}" dt="2022-06-09T06:25:54.819" v="90" actId="552"/>
          <ac:picMkLst>
            <pc:docMk/>
            <pc:sldMk cId="382926234" sldId="371"/>
            <ac:picMk id="21" creationId="{00000000-0000-0000-0000-000000000000}"/>
          </ac:picMkLst>
        </pc:picChg>
      </pc:sldChg>
      <pc:sldChg chg="addSp delSp modSp mod">
        <pc:chgData name="KSc - Katharina Schnoor" userId="dbad71df-296e-449c-977a-35448d5bd27d" providerId="ADAL" clId="{927EEBFD-C986-43D1-9AFC-BA09D5313CAB}" dt="2022-06-09T06:24:12.824" v="34" actId="21"/>
        <pc:sldMkLst>
          <pc:docMk/>
          <pc:sldMk cId="1166437685" sldId="375"/>
        </pc:sldMkLst>
        <pc:spChg chg="add del mod">
          <ac:chgData name="KSc - Katharina Schnoor" userId="dbad71df-296e-449c-977a-35448d5bd27d" providerId="ADAL" clId="{927EEBFD-C986-43D1-9AFC-BA09D5313CAB}" dt="2022-06-09T06:24:12.824" v="34" actId="21"/>
          <ac:spMkLst>
            <pc:docMk/>
            <pc:sldMk cId="1166437685" sldId="375"/>
            <ac:spMk id="3" creationId="{81B7182B-A139-89C6-BBC0-99734BA1F48A}"/>
          </ac:spMkLst>
        </pc:spChg>
        <pc:grpChg chg="mod">
          <ac:chgData name="KSc - Katharina Schnoor" userId="dbad71df-296e-449c-977a-35448d5bd27d" providerId="ADAL" clId="{927EEBFD-C986-43D1-9AFC-BA09D5313CAB}" dt="2022-06-09T06:24:07.282" v="31" actId="1076"/>
          <ac:grpSpMkLst>
            <pc:docMk/>
            <pc:sldMk cId="1166437685" sldId="375"/>
            <ac:grpSpMk id="6" creationId="{00000000-0000-0000-0000-000000000000}"/>
          </ac:grpSpMkLst>
        </pc:grpChg>
        <pc:picChg chg="mod">
          <ac:chgData name="KSc - Katharina Schnoor" userId="dbad71df-296e-449c-977a-35448d5bd27d" providerId="ADAL" clId="{927EEBFD-C986-43D1-9AFC-BA09D5313CAB}" dt="2022-06-09T06:24:07.282" v="31" actId="1076"/>
          <ac:picMkLst>
            <pc:docMk/>
            <pc:sldMk cId="1166437685" sldId="375"/>
            <ac:picMk id="7" creationId="{00000000-0000-0000-0000-000000000000}"/>
          </ac:picMkLst>
        </pc:picChg>
        <pc:picChg chg="mod">
          <ac:chgData name="KSc - Katharina Schnoor" userId="dbad71df-296e-449c-977a-35448d5bd27d" providerId="ADAL" clId="{927EEBFD-C986-43D1-9AFC-BA09D5313CAB}" dt="2022-06-09T06:24:07.282" v="31" actId="1076"/>
          <ac:picMkLst>
            <pc:docMk/>
            <pc:sldMk cId="1166437685" sldId="375"/>
            <ac:picMk id="8" creationId="{00000000-0000-0000-0000-000000000000}"/>
          </ac:picMkLst>
        </pc:picChg>
        <pc:picChg chg="mod">
          <ac:chgData name="KSc - Katharina Schnoor" userId="dbad71df-296e-449c-977a-35448d5bd27d" providerId="ADAL" clId="{927EEBFD-C986-43D1-9AFC-BA09D5313CAB}" dt="2022-06-09T06:24:07.282" v="31" actId="1076"/>
          <ac:picMkLst>
            <pc:docMk/>
            <pc:sldMk cId="1166437685" sldId="375"/>
            <ac:picMk id="9" creationId="{00000000-0000-0000-0000-000000000000}"/>
          </ac:picMkLst>
        </pc:picChg>
      </pc:sldChg>
      <pc:sldChg chg="addSp delSp modSp mod">
        <pc:chgData name="KSc - Katharina Schnoor" userId="dbad71df-296e-449c-977a-35448d5bd27d" providerId="ADAL" clId="{927EEBFD-C986-43D1-9AFC-BA09D5313CAB}" dt="2022-06-09T06:24:21.780" v="44" actId="21"/>
        <pc:sldMkLst>
          <pc:docMk/>
          <pc:sldMk cId="69114447" sldId="376"/>
        </pc:sldMkLst>
        <pc:spChg chg="add del mod">
          <ac:chgData name="KSc - Katharina Schnoor" userId="dbad71df-296e-449c-977a-35448d5bd27d" providerId="ADAL" clId="{927EEBFD-C986-43D1-9AFC-BA09D5313CAB}" dt="2022-06-09T06:24:21.780" v="44" actId="21"/>
          <ac:spMkLst>
            <pc:docMk/>
            <pc:sldMk cId="69114447" sldId="376"/>
            <ac:spMk id="13" creationId="{5CBD51CB-BC49-8C66-8CF5-DFFAEAF081D2}"/>
          </ac:spMkLst>
        </pc:spChg>
        <pc:grpChg chg="mod">
          <ac:chgData name="KSc - Katharina Schnoor" userId="dbad71df-296e-449c-977a-35448d5bd27d" providerId="ADAL" clId="{927EEBFD-C986-43D1-9AFC-BA09D5313CAB}" dt="2022-06-09T06:24:19.920" v="43" actId="1037"/>
          <ac:grpSpMkLst>
            <pc:docMk/>
            <pc:sldMk cId="69114447" sldId="376"/>
            <ac:grpSpMk id="6" creationId="{00000000-0000-0000-0000-000000000000}"/>
          </ac:grpSpMkLst>
        </pc:grpChg>
        <pc:picChg chg="mod">
          <ac:chgData name="KSc - Katharina Schnoor" userId="dbad71df-296e-449c-977a-35448d5bd27d" providerId="ADAL" clId="{927EEBFD-C986-43D1-9AFC-BA09D5313CAB}" dt="2022-06-09T06:24:19.920" v="43" actId="1037"/>
          <ac:picMkLst>
            <pc:docMk/>
            <pc:sldMk cId="69114447" sldId="376"/>
            <ac:picMk id="7" creationId="{00000000-0000-0000-0000-000000000000}"/>
          </ac:picMkLst>
        </pc:picChg>
        <pc:picChg chg="mod">
          <ac:chgData name="KSc - Katharina Schnoor" userId="dbad71df-296e-449c-977a-35448d5bd27d" providerId="ADAL" clId="{927EEBFD-C986-43D1-9AFC-BA09D5313CAB}" dt="2022-06-09T06:24:19.920" v="43" actId="1037"/>
          <ac:picMkLst>
            <pc:docMk/>
            <pc:sldMk cId="69114447" sldId="376"/>
            <ac:picMk id="8" creationId="{00000000-0000-0000-0000-000000000000}"/>
          </ac:picMkLst>
        </pc:picChg>
        <pc:picChg chg="mod">
          <ac:chgData name="KSc - Katharina Schnoor" userId="dbad71df-296e-449c-977a-35448d5bd27d" providerId="ADAL" clId="{927EEBFD-C986-43D1-9AFC-BA09D5313CAB}" dt="2022-06-09T06:24:19.920" v="43" actId="1037"/>
          <ac:picMkLst>
            <pc:docMk/>
            <pc:sldMk cId="69114447" sldId="376"/>
            <ac:picMk id="9" creationId="{00000000-0000-0000-0000-000000000000}"/>
          </ac:picMkLst>
        </pc:picChg>
      </pc:sldChg>
      <pc:sldChg chg="addSp delSp modSp mod">
        <pc:chgData name="KSc - Katharina Schnoor" userId="dbad71df-296e-449c-977a-35448d5bd27d" providerId="ADAL" clId="{927EEBFD-C986-43D1-9AFC-BA09D5313CAB}" dt="2022-06-09T06:24:34.452" v="53" actId="21"/>
        <pc:sldMkLst>
          <pc:docMk/>
          <pc:sldMk cId="435482362" sldId="377"/>
        </pc:sldMkLst>
        <pc:spChg chg="add del mod">
          <ac:chgData name="KSc - Katharina Schnoor" userId="dbad71df-296e-449c-977a-35448d5bd27d" providerId="ADAL" clId="{927EEBFD-C986-43D1-9AFC-BA09D5313CAB}" dt="2022-06-09T06:24:29.078" v="51" actId="21"/>
          <ac:spMkLst>
            <pc:docMk/>
            <pc:sldMk cId="435482362" sldId="377"/>
            <ac:spMk id="14" creationId="{6843C051-6846-F46C-5A4B-6BFD691160B5}"/>
          </ac:spMkLst>
        </pc:spChg>
        <pc:spChg chg="add del mod">
          <ac:chgData name="KSc - Katharina Schnoor" userId="dbad71df-296e-449c-977a-35448d5bd27d" providerId="ADAL" clId="{927EEBFD-C986-43D1-9AFC-BA09D5313CAB}" dt="2022-06-09T06:24:34.452" v="53" actId="21"/>
          <ac:spMkLst>
            <pc:docMk/>
            <pc:sldMk cId="435482362" sldId="377"/>
            <ac:spMk id="15" creationId="{AB149618-2BA9-D816-C796-9E09A5E11854}"/>
          </ac:spMkLst>
        </pc:spChg>
        <pc:grpChg chg="mod">
          <ac:chgData name="KSc - Katharina Schnoor" userId="dbad71df-296e-449c-977a-35448d5bd27d" providerId="ADAL" clId="{927EEBFD-C986-43D1-9AFC-BA09D5313CAB}" dt="2022-06-09T06:24:27.329" v="50" actId="1037"/>
          <ac:grpSpMkLst>
            <pc:docMk/>
            <pc:sldMk cId="435482362" sldId="377"/>
            <ac:grpSpMk id="6" creationId="{00000000-0000-0000-0000-000000000000}"/>
          </ac:grpSpMkLst>
        </pc:grpChg>
        <pc:picChg chg="mod">
          <ac:chgData name="KSc - Katharina Schnoor" userId="dbad71df-296e-449c-977a-35448d5bd27d" providerId="ADAL" clId="{927EEBFD-C986-43D1-9AFC-BA09D5313CAB}" dt="2022-06-09T06:24:27.329" v="50" actId="1037"/>
          <ac:picMkLst>
            <pc:docMk/>
            <pc:sldMk cId="435482362" sldId="377"/>
            <ac:picMk id="7" creationId="{00000000-0000-0000-0000-000000000000}"/>
          </ac:picMkLst>
        </pc:picChg>
        <pc:picChg chg="mod">
          <ac:chgData name="KSc - Katharina Schnoor" userId="dbad71df-296e-449c-977a-35448d5bd27d" providerId="ADAL" clId="{927EEBFD-C986-43D1-9AFC-BA09D5313CAB}" dt="2022-06-09T06:24:27.329" v="50" actId="1037"/>
          <ac:picMkLst>
            <pc:docMk/>
            <pc:sldMk cId="435482362" sldId="377"/>
            <ac:picMk id="8" creationId="{00000000-0000-0000-0000-000000000000}"/>
          </ac:picMkLst>
        </pc:picChg>
        <pc:picChg chg="mod">
          <ac:chgData name="KSc - Katharina Schnoor" userId="dbad71df-296e-449c-977a-35448d5bd27d" providerId="ADAL" clId="{927EEBFD-C986-43D1-9AFC-BA09D5313CAB}" dt="2022-06-09T06:24:27.329" v="50" actId="1037"/>
          <ac:picMkLst>
            <pc:docMk/>
            <pc:sldMk cId="435482362" sldId="377"/>
            <ac:picMk id="9" creationId="{00000000-0000-0000-0000-000000000000}"/>
          </ac:picMkLst>
        </pc:picChg>
      </pc:sldChg>
      <pc:sldChg chg="addSp delSp modSp mod">
        <pc:chgData name="KSc - Katharina Schnoor" userId="dbad71df-296e-449c-977a-35448d5bd27d" providerId="ADAL" clId="{927EEBFD-C986-43D1-9AFC-BA09D5313CAB}" dt="2022-06-09T06:24:52.917" v="66" actId="21"/>
        <pc:sldMkLst>
          <pc:docMk/>
          <pc:sldMk cId="236616554" sldId="378"/>
        </pc:sldMkLst>
        <pc:spChg chg="add del mod">
          <ac:chgData name="KSc - Katharina Schnoor" userId="dbad71df-296e-449c-977a-35448d5bd27d" providerId="ADAL" clId="{927EEBFD-C986-43D1-9AFC-BA09D5313CAB}" dt="2022-06-09T06:24:43.213" v="60" actId="21"/>
          <ac:spMkLst>
            <pc:docMk/>
            <pc:sldMk cId="236616554" sldId="378"/>
            <ac:spMk id="12" creationId="{D8E2E0AC-07C7-94D7-B82D-FB43850E51EF}"/>
          </ac:spMkLst>
        </pc:spChg>
        <pc:spChg chg="add del mod">
          <ac:chgData name="KSc - Katharina Schnoor" userId="dbad71df-296e-449c-977a-35448d5bd27d" providerId="ADAL" clId="{927EEBFD-C986-43D1-9AFC-BA09D5313CAB}" dt="2022-06-09T06:24:52.917" v="66" actId="21"/>
          <ac:spMkLst>
            <pc:docMk/>
            <pc:sldMk cId="236616554" sldId="378"/>
            <ac:spMk id="13" creationId="{C5FB91A2-E6F6-5DEC-8A9E-801CFB23A4B6}"/>
          </ac:spMkLst>
        </pc:spChg>
        <pc:grpChg chg="mod">
          <ac:chgData name="KSc - Katharina Schnoor" userId="dbad71df-296e-449c-977a-35448d5bd27d" providerId="ADAL" clId="{927EEBFD-C986-43D1-9AFC-BA09D5313CAB}" dt="2022-06-09T06:24:50.832" v="65" actId="1037"/>
          <ac:grpSpMkLst>
            <pc:docMk/>
            <pc:sldMk cId="236616554" sldId="378"/>
            <ac:grpSpMk id="6" creationId="{00000000-0000-0000-0000-000000000000}"/>
          </ac:grpSpMkLst>
        </pc:grpChg>
        <pc:picChg chg="mod">
          <ac:chgData name="KSc - Katharina Schnoor" userId="dbad71df-296e-449c-977a-35448d5bd27d" providerId="ADAL" clId="{927EEBFD-C986-43D1-9AFC-BA09D5313CAB}" dt="2022-06-09T06:24:50.832" v="65" actId="1037"/>
          <ac:picMkLst>
            <pc:docMk/>
            <pc:sldMk cId="236616554" sldId="378"/>
            <ac:picMk id="7" creationId="{00000000-0000-0000-0000-000000000000}"/>
          </ac:picMkLst>
        </pc:picChg>
        <pc:picChg chg="mod">
          <ac:chgData name="KSc - Katharina Schnoor" userId="dbad71df-296e-449c-977a-35448d5bd27d" providerId="ADAL" clId="{927EEBFD-C986-43D1-9AFC-BA09D5313CAB}" dt="2022-06-09T06:24:50.832" v="65" actId="1037"/>
          <ac:picMkLst>
            <pc:docMk/>
            <pc:sldMk cId="236616554" sldId="378"/>
            <ac:picMk id="8" creationId="{00000000-0000-0000-0000-000000000000}"/>
          </ac:picMkLst>
        </pc:picChg>
        <pc:picChg chg="mod">
          <ac:chgData name="KSc - Katharina Schnoor" userId="dbad71df-296e-449c-977a-35448d5bd27d" providerId="ADAL" clId="{927EEBFD-C986-43D1-9AFC-BA09D5313CAB}" dt="2022-06-09T06:24:50.832" v="65" actId="1037"/>
          <ac:picMkLst>
            <pc:docMk/>
            <pc:sldMk cId="236616554" sldId="378"/>
            <ac:picMk id="9" creationId="{00000000-0000-0000-0000-000000000000}"/>
          </ac:picMkLst>
        </pc:picChg>
      </pc:sldChg>
      <pc:sldChg chg="addSp delSp modSp mod">
        <pc:chgData name="KSc - Katharina Schnoor" userId="dbad71df-296e-449c-977a-35448d5bd27d" providerId="ADAL" clId="{927EEBFD-C986-43D1-9AFC-BA09D5313CAB}" dt="2022-06-09T06:25:03.213" v="76" actId="21"/>
        <pc:sldMkLst>
          <pc:docMk/>
          <pc:sldMk cId="910450857" sldId="379"/>
        </pc:sldMkLst>
        <pc:spChg chg="add del mod">
          <ac:chgData name="KSc - Katharina Schnoor" userId="dbad71df-296e-449c-977a-35448d5bd27d" providerId="ADAL" clId="{927EEBFD-C986-43D1-9AFC-BA09D5313CAB}" dt="2022-06-09T06:25:03.213" v="76" actId="21"/>
          <ac:spMkLst>
            <pc:docMk/>
            <pc:sldMk cId="910450857" sldId="379"/>
            <ac:spMk id="11" creationId="{74DF819A-0F06-E559-1A1B-9963CDB8A847}"/>
          </ac:spMkLst>
        </pc:spChg>
        <pc:grpChg chg="mod">
          <ac:chgData name="KSc - Katharina Schnoor" userId="dbad71df-296e-449c-977a-35448d5bd27d" providerId="ADAL" clId="{927EEBFD-C986-43D1-9AFC-BA09D5313CAB}" dt="2022-06-09T06:25:01.065" v="75" actId="1037"/>
          <ac:grpSpMkLst>
            <pc:docMk/>
            <pc:sldMk cId="910450857" sldId="379"/>
            <ac:grpSpMk id="6" creationId="{00000000-0000-0000-0000-000000000000}"/>
          </ac:grpSpMkLst>
        </pc:grpChg>
        <pc:picChg chg="mod">
          <ac:chgData name="KSc - Katharina Schnoor" userId="dbad71df-296e-449c-977a-35448d5bd27d" providerId="ADAL" clId="{927EEBFD-C986-43D1-9AFC-BA09D5313CAB}" dt="2022-06-09T06:25:01.065" v="75" actId="1037"/>
          <ac:picMkLst>
            <pc:docMk/>
            <pc:sldMk cId="910450857" sldId="379"/>
            <ac:picMk id="7" creationId="{00000000-0000-0000-0000-000000000000}"/>
          </ac:picMkLst>
        </pc:picChg>
        <pc:picChg chg="mod">
          <ac:chgData name="KSc - Katharina Schnoor" userId="dbad71df-296e-449c-977a-35448d5bd27d" providerId="ADAL" clId="{927EEBFD-C986-43D1-9AFC-BA09D5313CAB}" dt="2022-06-09T06:25:01.065" v="75" actId="1037"/>
          <ac:picMkLst>
            <pc:docMk/>
            <pc:sldMk cId="910450857" sldId="379"/>
            <ac:picMk id="8" creationId="{00000000-0000-0000-0000-000000000000}"/>
          </ac:picMkLst>
        </pc:picChg>
        <pc:picChg chg="mod">
          <ac:chgData name="KSc - Katharina Schnoor" userId="dbad71df-296e-449c-977a-35448d5bd27d" providerId="ADAL" clId="{927EEBFD-C986-43D1-9AFC-BA09D5313CAB}" dt="2022-06-09T06:25:01.065" v="75" actId="1037"/>
          <ac:picMkLst>
            <pc:docMk/>
            <pc:sldMk cId="910450857" sldId="379"/>
            <ac:picMk id="9" creationId="{00000000-0000-0000-0000-000000000000}"/>
          </ac:picMkLst>
        </pc:picChg>
      </pc:sldChg>
      <pc:sldChg chg="modSp">
        <pc:chgData name="KSc - Katharina Schnoor" userId="dbad71df-296e-449c-977a-35448d5bd27d" providerId="ADAL" clId="{927EEBFD-C986-43D1-9AFC-BA09D5313CAB}" dt="2022-06-09T06:22:50.903" v="22" actId="1076"/>
        <pc:sldMkLst>
          <pc:docMk/>
          <pc:sldMk cId="1210997811" sldId="380"/>
        </pc:sldMkLst>
        <pc:picChg chg="mod">
          <ac:chgData name="KSc - Katharina Schnoor" userId="dbad71df-296e-449c-977a-35448d5bd27d" providerId="ADAL" clId="{927EEBFD-C986-43D1-9AFC-BA09D5313CAB}" dt="2022-06-09T06:22:50.903" v="22" actId="1076"/>
          <ac:picMkLst>
            <pc:docMk/>
            <pc:sldMk cId="1210997811" sldId="380"/>
            <ac:picMk id="7" creationId="{00000000-0000-0000-0000-000000000000}"/>
          </ac:picMkLst>
        </pc:picChg>
      </pc:sldChg>
      <pc:sldChg chg="modSp mod">
        <pc:chgData name="KSc - Katharina Schnoor" userId="dbad71df-296e-449c-977a-35448d5bd27d" providerId="ADAL" clId="{927EEBFD-C986-43D1-9AFC-BA09D5313CAB}" dt="2022-06-09T06:22:42.615" v="21" actId="207"/>
        <pc:sldMkLst>
          <pc:docMk/>
          <pc:sldMk cId="899334107" sldId="381"/>
        </pc:sldMkLst>
        <pc:spChg chg="mod">
          <ac:chgData name="KSc - Katharina Schnoor" userId="dbad71df-296e-449c-977a-35448d5bd27d" providerId="ADAL" clId="{927EEBFD-C986-43D1-9AFC-BA09D5313CAB}" dt="2022-06-09T06:22:23.681" v="17" actId="1076"/>
          <ac:spMkLst>
            <pc:docMk/>
            <pc:sldMk cId="899334107" sldId="381"/>
            <ac:spMk id="8" creationId="{DBDCFD89-9051-4AA2-B1AD-F0BEB9DB233B}"/>
          </ac:spMkLst>
        </pc:spChg>
        <pc:spChg chg="mod">
          <ac:chgData name="KSc - Katharina Schnoor" userId="dbad71df-296e-449c-977a-35448d5bd27d" providerId="ADAL" clId="{927EEBFD-C986-43D1-9AFC-BA09D5313CAB}" dt="2022-06-09T06:22:42.615" v="21" actId="207"/>
          <ac:spMkLst>
            <pc:docMk/>
            <pc:sldMk cId="899334107" sldId="381"/>
            <ac:spMk id="9" creationId="{00000000-0000-0000-0000-000000000000}"/>
          </ac:spMkLst>
        </pc:spChg>
        <pc:spChg chg="mod">
          <ac:chgData name="KSc - Katharina Schnoor" userId="dbad71df-296e-449c-977a-35448d5bd27d" providerId="ADAL" clId="{927EEBFD-C986-43D1-9AFC-BA09D5313CAB}" dt="2022-06-09T06:22:39.833" v="20" actId="207"/>
          <ac:spMkLst>
            <pc:docMk/>
            <pc:sldMk cId="899334107" sldId="381"/>
            <ac:spMk id="10" creationId="{00000000-0000-0000-0000-000000000000}"/>
          </ac:spMkLst>
        </pc:spChg>
        <pc:picChg chg="mod modCrop">
          <ac:chgData name="KSc - Katharina Schnoor" userId="dbad71df-296e-449c-977a-35448d5bd27d" providerId="ADAL" clId="{927EEBFD-C986-43D1-9AFC-BA09D5313CAB}" dt="2022-06-09T06:22:36.457" v="19" actId="732"/>
          <ac:picMkLst>
            <pc:docMk/>
            <pc:sldMk cId="899334107" sldId="381"/>
            <ac:picMk id="2" creationId="{9DE24A66-FC2D-489C-955E-51F067ADBBBB}"/>
          </ac:picMkLst>
        </pc:picChg>
        <pc:picChg chg="mod">
          <ac:chgData name="KSc - Katharina Schnoor" userId="dbad71df-296e-449c-977a-35448d5bd27d" providerId="ADAL" clId="{927EEBFD-C986-43D1-9AFC-BA09D5313CAB}" dt="2022-06-09T06:22:29.418" v="18" actId="1076"/>
          <ac:picMkLst>
            <pc:docMk/>
            <pc:sldMk cId="899334107" sldId="381"/>
            <ac:picMk id="7" creationId="{00000000-0000-0000-0000-000000000000}"/>
          </ac:picMkLst>
        </pc:picChg>
      </pc:sldChg>
      <pc:sldChg chg="modSp mod">
        <pc:chgData name="KSc - Katharina Schnoor" userId="dbad71df-296e-449c-977a-35448d5bd27d" providerId="ADAL" clId="{927EEBFD-C986-43D1-9AFC-BA09D5313CAB}" dt="2022-06-09T06:22:05.342" v="13" actId="207"/>
        <pc:sldMkLst>
          <pc:docMk/>
          <pc:sldMk cId="172669440" sldId="382"/>
        </pc:sldMkLst>
        <pc:spChg chg="mod">
          <ac:chgData name="KSc - Katharina Schnoor" userId="dbad71df-296e-449c-977a-35448d5bd27d" providerId="ADAL" clId="{927EEBFD-C986-43D1-9AFC-BA09D5313CAB}" dt="2022-06-09T06:22:05.342" v="13" actId="207"/>
          <ac:spMkLst>
            <pc:docMk/>
            <pc:sldMk cId="172669440" sldId="382"/>
            <ac:spMk id="9" creationId="{00000000-0000-0000-0000-000000000000}"/>
          </ac:spMkLst>
        </pc:spChg>
        <pc:spChg chg="mod">
          <ac:chgData name="KSc - Katharina Schnoor" userId="dbad71df-296e-449c-977a-35448d5bd27d" providerId="ADAL" clId="{927EEBFD-C986-43D1-9AFC-BA09D5313CAB}" dt="2022-06-09T06:22:00.707" v="12" actId="207"/>
          <ac:spMkLst>
            <pc:docMk/>
            <pc:sldMk cId="172669440" sldId="382"/>
            <ac:spMk id="10" creationId="{00000000-0000-0000-0000-000000000000}"/>
          </ac:spMkLst>
        </pc:spChg>
        <pc:spChg chg="mod">
          <ac:chgData name="KSc - Katharina Schnoor" userId="dbad71df-296e-449c-977a-35448d5bd27d" providerId="ADAL" clId="{927EEBFD-C986-43D1-9AFC-BA09D5313CAB}" dt="2022-06-09T06:21:06.526" v="3" actId="1076"/>
          <ac:spMkLst>
            <pc:docMk/>
            <pc:sldMk cId="172669440" sldId="382"/>
            <ac:spMk id="14" creationId="{77EC67D4-9D6C-40A0-85F6-BBB02C17D1C6}"/>
          </ac:spMkLst>
        </pc:spChg>
        <pc:picChg chg="mod">
          <ac:chgData name="KSc - Katharina Schnoor" userId="dbad71df-296e-449c-977a-35448d5bd27d" providerId="ADAL" clId="{927EEBFD-C986-43D1-9AFC-BA09D5313CAB}" dt="2022-06-09T06:21:12.147" v="4" actId="1076"/>
          <ac:picMkLst>
            <pc:docMk/>
            <pc:sldMk cId="172669440" sldId="382"/>
            <ac:picMk id="7" creationId="{00000000-0000-0000-0000-000000000000}"/>
          </ac:picMkLst>
        </pc:picChg>
        <pc:picChg chg="mod">
          <ac:chgData name="KSc - Katharina Schnoor" userId="dbad71df-296e-449c-977a-35448d5bd27d" providerId="ADAL" clId="{927EEBFD-C986-43D1-9AFC-BA09D5313CAB}" dt="2022-06-09T06:21:06.526" v="3" actId="1076"/>
          <ac:picMkLst>
            <pc:docMk/>
            <pc:sldMk cId="172669440" sldId="382"/>
            <ac:picMk id="13" creationId="{33301D81-621D-48CC-BE8A-8E2E6F951D5B}"/>
          </ac:picMkLst>
        </pc:picChg>
      </pc:sldChg>
      <pc:sldChg chg="modSp mod">
        <pc:chgData name="KSc - Katharina Schnoor" userId="dbad71df-296e-449c-977a-35448d5bd27d" providerId="ADAL" clId="{927EEBFD-C986-43D1-9AFC-BA09D5313CAB}" dt="2022-06-09T06:21:40.734" v="10" actId="207"/>
        <pc:sldMkLst>
          <pc:docMk/>
          <pc:sldMk cId="1417988751" sldId="383"/>
        </pc:sldMkLst>
        <pc:spChg chg="mod">
          <ac:chgData name="KSc - Katharina Schnoor" userId="dbad71df-296e-449c-977a-35448d5bd27d" providerId="ADAL" clId="{927EEBFD-C986-43D1-9AFC-BA09D5313CAB}" dt="2022-06-09T06:21:33.374" v="8" actId="1076"/>
          <ac:spMkLst>
            <pc:docMk/>
            <pc:sldMk cId="1417988751" sldId="383"/>
            <ac:spMk id="8" creationId="{9E2FEE1F-2CA8-4312-95FB-5A020D5E5BCB}"/>
          </ac:spMkLst>
        </pc:spChg>
        <pc:spChg chg="mod">
          <ac:chgData name="KSc - Katharina Schnoor" userId="dbad71df-296e-449c-977a-35448d5bd27d" providerId="ADAL" clId="{927EEBFD-C986-43D1-9AFC-BA09D5313CAB}" dt="2022-06-09T06:21:40.734" v="10" actId="207"/>
          <ac:spMkLst>
            <pc:docMk/>
            <pc:sldMk cId="1417988751" sldId="383"/>
            <ac:spMk id="9" creationId="{00000000-0000-0000-0000-000000000000}"/>
          </ac:spMkLst>
        </pc:spChg>
        <pc:picChg chg="mod">
          <ac:chgData name="KSc - Katharina Schnoor" userId="dbad71df-296e-449c-977a-35448d5bd27d" providerId="ADAL" clId="{927EEBFD-C986-43D1-9AFC-BA09D5313CAB}" dt="2022-06-09T06:21:33.374" v="8" actId="1076"/>
          <ac:picMkLst>
            <pc:docMk/>
            <pc:sldMk cId="1417988751" sldId="383"/>
            <ac:picMk id="2" creationId="{2FE61FAA-CEF7-46A8-8CEF-51C1B3785F19}"/>
          </ac:picMkLst>
        </pc:picChg>
        <pc:picChg chg="mod">
          <ac:chgData name="KSc - Katharina Schnoor" userId="dbad71df-296e-449c-977a-35448d5bd27d" providerId="ADAL" clId="{927EEBFD-C986-43D1-9AFC-BA09D5313CAB}" dt="2022-06-09T06:21:37.014" v="9" actId="1076"/>
          <ac:picMkLst>
            <pc:docMk/>
            <pc:sldMk cId="1417988751" sldId="383"/>
            <ac:picMk id="7" creationId="{00000000-0000-0000-0000-000000000000}"/>
          </ac:picMkLst>
        </pc:picChg>
      </pc:sldChg>
      <pc:sldChg chg="modSp mod">
        <pc:chgData name="KSc - Katharina Schnoor" userId="dbad71df-296e-449c-977a-35448d5bd27d" providerId="ADAL" clId="{927EEBFD-C986-43D1-9AFC-BA09D5313CAB}" dt="2022-06-09T06:21:50.635" v="11" actId="207"/>
        <pc:sldMkLst>
          <pc:docMk/>
          <pc:sldMk cId="1476967137" sldId="384"/>
        </pc:sldMkLst>
        <pc:spChg chg="mod">
          <ac:chgData name="KSc - Katharina Schnoor" userId="dbad71df-296e-449c-977a-35448d5bd27d" providerId="ADAL" clId="{927EEBFD-C986-43D1-9AFC-BA09D5313CAB}" dt="2022-06-09T06:21:50.635" v="11" actId="207"/>
          <ac:spMkLst>
            <pc:docMk/>
            <pc:sldMk cId="1476967137" sldId="384"/>
            <ac:spMk id="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58EC4F-6086-4719-8DFA-D127F7C1E4CC}" type="datetimeFigureOut">
              <a:rPr lang="de-DE" smtClean="0"/>
              <a:t>29.11.22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A2C588-0F03-40CF-A0FC-C784B77B06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901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E65834-47BF-475E-8E5D-1D3F2B1132E2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260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A05C2B17-26DF-53E0-F98F-193F681F72BB}"/>
              </a:ext>
            </a:extLst>
          </p:cNvPr>
          <p:cNvSpPr/>
          <p:nvPr/>
        </p:nvSpPr>
        <p:spPr>
          <a:xfrm>
            <a:off x="0" y="0"/>
            <a:ext cx="12192000" cy="42168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0A9EDD3-0F3E-F8A9-A941-186D8B2B88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15326"/>
            <a:ext cx="9144000" cy="2387600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28F5902-E5A0-B45B-2DF4-64C079F1F1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47713"/>
            <a:ext cx="9144000" cy="452762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89619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F3E2DE6C-3174-D385-EA2D-28EFC5A1A437}"/>
              </a:ext>
            </a:extLst>
          </p:cNvPr>
          <p:cNvSpPr/>
          <p:nvPr/>
        </p:nvSpPr>
        <p:spPr>
          <a:xfrm>
            <a:off x="0" y="1"/>
            <a:ext cx="12192000" cy="44149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6D31B6A-DA16-9637-E6E9-9486D54304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979000"/>
            <a:ext cx="10515600" cy="9000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Vielen Dank für Ihre Aufmerksamkeit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A6CAD35-7AA1-9E78-64B5-79780B980B60}"/>
              </a:ext>
            </a:extLst>
          </p:cNvPr>
          <p:cNvSpPr txBox="1"/>
          <p:nvPr/>
        </p:nvSpPr>
        <p:spPr>
          <a:xfrm>
            <a:off x="838200" y="4821382"/>
            <a:ext cx="105156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TRAGEN SIE HIER IHREN NAMEN EIN</a:t>
            </a:r>
          </a:p>
          <a:p>
            <a:endParaRPr lang="de-DE" dirty="0"/>
          </a:p>
          <a:p>
            <a:r>
              <a:rPr lang="de-DE" sz="1600" dirty="0"/>
              <a:t>Unternehmen</a:t>
            </a:r>
          </a:p>
          <a:p>
            <a:r>
              <a:rPr lang="de-DE" sz="1600" dirty="0"/>
              <a:t>Straße/Hausnummer</a:t>
            </a:r>
          </a:p>
          <a:p>
            <a:r>
              <a:rPr lang="de-DE" sz="1600" dirty="0"/>
              <a:t>PLZ/ Stadt</a:t>
            </a:r>
          </a:p>
          <a:p>
            <a:r>
              <a:rPr lang="de-DE" sz="1600" dirty="0"/>
              <a:t>Telefon</a:t>
            </a:r>
          </a:p>
        </p:txBody>
      </p:sp>
    </p:spTree>
    <p:extLst>
      <p:ext uri="{BB962C8B-B14F-4D97-AF65-F5344CB8AC3E}">
        <p14:creationId xmlns:p14="http://schemas.microsoft.com/office/powerpoint/2010/main" val="1929237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A05C2B17-26DF-53E0-F98F-193F681F72BB}"/>
              </a:ext>
            </a:extLst>
          </p:cNvPr>
          <p:cNvSpPr/>
          <p:nvPr/>
        </p:nvSpPr>
        <p:spPr>
          <a:xfrm>
            <a:off x="2419926" y="1320800"/>
            <a:ext cx="9772073" cy="28960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0A9EDD3-0F3E-F8A9-A941-186D8B2B88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33962" y="1575046"/>
            <a:ext cx="9005660" cy="1971718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28F5902-E5A0-B45B-2DF4-64C079F1F1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33963" y="3663486"/>
            <a:ext cx="9005660" cy="452762"/>
          </a:xfrm>
        </p:spPr>
        <p:txBody>
          <a:bodyPr/>
          <a:lstStyle>
            <a:lvl1pPr marL="0" indent="0" algn="l">
              <a:buNone/>
              <a:defRPr sz="2400" cap="all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FE3368B8-69C5-C543-A869-A72771CCC456}"/>
              </a:ext>
            </a:extLst>
          </p:cNvPr>
          <p:cNvSpPr/>
          <p:nvPr/>
        </p:nvSpPr>
        <p:spPr>
          <a:xfrm>
            <a:off x="0" y="1320800"/>
            <a:ext cx="2327563" cy="2896093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7227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bschnitt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F3E2DE6C-3174-D385-EA2D-28EFC5A1A437}"/>
              </a:ext>
            </a:extLst>
          </p:cNvPr>
          <p:cNvSpPr/>
          <p:nvPr/>
        </p:nvSpPr>
        <p:spPr>
          <a:xfrm>
            <a:off x="0" y="0"/>
            <a:ext cx="12192000" cy="51631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6D31B6A-DA16-9637-E6E9-9486D5430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29000"/>
            <a:ext cx="10515600" cy="9000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85D36C03-F72E-DCEC-9438-856A0DC46C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447713"/>
            <a:ext cx="10515600" cy="452762"/>
          </a:xfrm>
        </p:spPr>
        <p:txBody>
          <a:bodyPr>
            <a:normAutofit/>
          </a:bodyPr>
          <a:lstStyle>
            <a:lvl1pPr marL="0" indent="0" algn="l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52588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EA775C-7238-6C4E-53B2-7B59EFA1D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B536087-38DB-80BA-019A-A5EBF3AB85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5A7FCE5-4ED4-A965-0DFF-7D1DE7DCF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15F6D-1DA8-4F17-A239-B1A626F45AA1}" type="datetimeFigureOut">
              <a:rPr lang="de-DE" smtClean="0"/>
              <a:t>29.11.22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A7B941A-ADF1-23E4-EF8C-B4815A050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48EE68-6C45-7D29-44A5-ADDD8EEBA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E81F1-0167-49B0-89D4-B990359A06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0343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, Unter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B536087-38DB-80BA-019A-A5EBF3AB85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5A7FCE5-4ED4-A965-0DFF-7D1DE7DCF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15F6D-1DA8-4F17-A239-B1A626F45AA1}" type="datetimeFigureOut">
              <a:rPr lang="de-DE" smtClean="0"/>
              <a:t>29.11.22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A7B941A-ADF1-23E4-EF8C-B4815A050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48EE68-6C45-7D29-44A5-ADDD8EEBA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E81F1-0167-49B0-89D4-B990359A0613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B64559A7-821F-0928-CEA2-F2D10072D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1E423EFD-D24F-3894-FBE5-B04FEF6120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291758"/>
            <a:ext cx="10515600" cy="360363"/>
          </a:xfrm>
        </p:spPr>
        <p:txBody>
          <a:bodyPr>
            <a:noAutofit/>
          </a:bodyPr>
          <a:lstStyle>
            <a:lvl1pPr marL="0" indent="0">
              <a:buNone/>
              <a:defRPr sz="1800" b="0" i="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Untertitel einfügen</a:t>
            </a:r>
          </a:p>
        </p:txBody>
      </p:sp>
    </p:spTree>
    <p:extLst>
      <p:ext uri="{BB962C8B-B14F-4D97-AF65-F5344CB8AC3E}">
        <p14:creationId xmlns:p14="http://schemas.microsoft.com/office/powerpoint/2010/main" val="4287980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B226E8-F55F-5680-963E-0EDEEB652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E4D73C4-97F5-C88A-77C7-62D50348E6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4A7714B-21D4-EF20-7722-AD247A8F22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C49FC6D-CA01-4F47-E0A6-E47E280C3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15F6D-1DA8-4F17-A239-B1A626F45AA1}" type="datetimeFigureOut">
              <a:rPr lang="de-DE" smtClean="0"/>
              <a:t>29.11.22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382F717-FB0F-5176-2BF4-9119EC00C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4841148-90BD-E5E0-F334-723301097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E81F1-0167-49B0-89D4-B990359A06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1948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44E697-3A1B-C39D-6367-9A65D672A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677B3A9-08F7-C1EB-DDE3-DD9BCBAAC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solidFill>
            <a:schemeClr val="accent4"/>
          </a:solidFill>
          <a:ln>
            <a:noFill/>
          </a:ln>
        </p:spPr>
        <p:txBody>
          <a:bodyPr anchor="b"/>
          <a:lstStyle>
            <a:lvl1pPr marL="0" indent="0">
              <a:buNone/>
              <a:defRPr sz="24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4D1B676-CBB4-9EB0-5BC5-1F50757D30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4pPr marL="1371600" indent="0">
              <a:buNone/>
              <a:defRPr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5DE591E-408A-F191-411E-EFB299C7C4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solidFill>
            <a:schemeClr val="accent1"/>
          </a:solidFill>
        </p:spPr>
        <p:txBody>
          <a:bodyPr anchor="b"/>
          <a:lstStyle>
            <a:lvl1pPr marL="0" indent="0">
              <a:buNone/>
              <a:defRPr sz="24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7392F14-9442-FD86-4DB3-D0AB1519F3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A78F19BF-42B2-0915-88E8-E23520C49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15F6D-1DA8-4F17-A239-B1A626F45AA1}" type="datetimeFigureOut">
              <a:rPr lang="de-DE" smtClean="0"/>
              <a:t>29.11.22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C764D44-DA80-64AA-A45C-9A45B1831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2695CEE-3794-77ED-4085-DD9448831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E81F1-0167-49B0-89D4-B990359A06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4178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248701-A4A0-6F89-16DB-791188BEF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94B49CB-D60D-814D-C2F0-87D4F3961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15F6D-1DA8-4F17-A239-B1A626F45AA1}" type="datetimeFigureOut">
              <a:rPr lang="de-DE" smtClean="0"/>
              <a:t>29.11.22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E5D670C-2D20-88AC-7200-6725F3E02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D614BE1-83E5-B890-C3F2-4E47D99B1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E81F1-0167-49B0-89D4-B990359A06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4855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8F3B1E5-72AC-6A1D-2599-C1660680D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15F6D-1DA8-4F17-A239-B1A626F45AA1}" type="datetimeFigureOut">
              <a:rPr lang="de-DE" smtClean="0"/>
              <a:t>29.11.22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BD39779-8649-DEF5-14DE-634156D6A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B6E00A8-1E1D-AC67-27C1-001BD7EBE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E81F1-0167-49B0-89D4-B990359A06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8942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B918276D-F7B0-BF4D-1FD2-8163152D00A2}"/>
              </a:ext>
            </a:extLst>
          </p:cNvPr>
          <p:cNvSpPr/>
          <p:nvPr/>
        </p:nvSpPr>
        <p:spPr>
          <a:xfrm>
            <a:off x="11443316" y="6425313"/>
            <a:ext cx="748683" cy="43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6DF2E400-1535-4363-C620-72B4EB363D40}"/>
              </a:ext>
            </a:extLst>
          </p:cNvPr>
          <p:cNvSpPr/>
          <p:nvPr/>
        </p:nvSpPr>
        <p:spPr>
          <a:xfrm>
            <a:off x="-1" y="6434032"/>
            <a:ext cx="11353801" cy="43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2364B14-0BAA-4650-1153-87E3A2DCE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90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D428418-E33B-D84F-7CBF-049C713E20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B0286A1-6A5B-9262-700B-84725D467B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717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E5F15F6D-1DA8-4F17-A239-B1A626F45AA1}" type="datetimeFigureOut">
              <a:rPr lang="de-DE" smtClean="0"/>
              <a:t>29.11.22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C0CAA42-6F9D-07FA-C981-AD8C9AB535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674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164DE82-0EDD-A083-943C-FB41BC407E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6135" y="6458750"/>
            <a:ext cx="5230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AAE81F1-0167-49B0-89D4-B990359A0613}" type="slidenum">
              <a:rPr lang="de-DE" smtClean="0"/>
              <a:t>‹Nr.›</a:t>
            </a:fld>
            <a:endParaRPr lang="de-DE"/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745B4A97-4149-1A63-A909-4622B9470209}"/>
              </a:ext>
            </a:extLst>
          </p:cNvPr>
          <p:cNvCxnSpPr/>
          <p:nvPr/>
        </p:nvCxnSpPr>
        <p:spPr>
          <a:xfrm>
            <a:off x="0" y="1281911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2147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39">
          <p15:clr>
            <a:srgbClr val="F26B43"/>
          </p15:clr>
        </p15:guide>
        <p15:guide id="2" pos="506">
          <p15:clr>
            <a:srgbClr val="F26B43"/>
          </p15:clr>
        </p15:guide>
        <p15:guide id="3" pos="7151">
          <p15:clr>
            <a:srgbClr val="F26B43"/>
          </p15:clr>
        </p15:guide>
        <p15:guide id="4" orient="horz" pos="3906">
          <p15:clr>
            <a:srgbClr val="F26B43"/>
          </p15:clr>
        </p15:guide>
        <p15:guide id="5" orient="horz" pos="822">
          <p15:clr>
            <a:srgbClr val="F26B43"/>
          </p15:clr>
        </p15:guide>
        <p15:guide id="6" orient="horz" pos="21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gif"/><Relationship Id="rId5" Type="http://schemas.openxmlformats.org/officeDocument/2006/relationships/image" Target="../media/image14.png"/><Relationship Id="rId4" Type="http://schemas.openxmlformats.org/officeDocument/2006/relationships/hyperlink" Target="file:///C:/Dokumente%20und%20Einstellungen/sar/Lokale%20Einstellungen/Temp/Videos-Bilder/nf_brandschutz.gi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file:///C:/Dokumente%20und%20Einstellungen/sar/Lokale%20Einstellungen/Temp/Videos-Bilder/nf_brandschutz.gif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gif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file:///C:/Dokumente%20und%20Einstellungen/sar/Lokale%20Einstellungen/Temp/Videos-Bilder/nf_brandschutz.gif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png"/><Relationship Id="rId7" Type="http://schemas.openxmlformats.org/officeDocument/2006/relationships/image" Target="../media/image9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11" Type="http://schemas.openxmlformats.org/officeDocument/2006/relationships/image" Target="../media/image13.wmf"/><Relationship Id="rId5" Type="http://schemas.openxmlformats.org/officeDocument/2006/relationships/image" Target="../media/image7.png"/><Relationship Id="rId10" Type="http://schemas.openxmlformats.org/officeDocument/2006/relationships/image" Target="../media/image12.wmf"/><Relationship Id="rId4" Type="http://schemas.openxmlformats.org/officeDocument/2006/relationships/image" Target="../media/image6.png"/><Relationship Id="rId9" Type="http://schemas.openxmlformats.org/officeDocument/2006/relationships/image" Target="../media/image11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file:///C:/Dokumente%20und%20Einstellungen/sar/Lokale%20Einstellungen/Temp/Videos-Bilder/nf_brandschutz.gif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gif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file:///C:/Dokumente%20und%20Einstellungen/sar/Lokale%20Einstellungen/Temp/Videos-Bilder/nf_brandschutz.gif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gif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file:///C:/Dokumente%20und%20Einstellungen/sar/Lokale%20Einstellungen/Temp/Videos-Bilder/nf_brandschutz.gif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file:///C:/Dokumente%20und%20Einstellungen/sar/Lokale%20Einstellungen/Temp/Videos-Bilder/nf_brandschutz.gif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gif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E7F5F5-7B35-C11E-5485-CCCE91717D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Verhalten im Brandfall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BEB4066-FC76-D2FC-FD15-C32356DE56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59B183B9-7436-8030-82FB-42F466059F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78574" y="5501840"/>
            <a:ext cx="2704433" cy="6683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3776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E3DFF40-998A-4BFD-A336-EDC332322EA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0" t="7194" r="3080" b="5260"/>
          <a:stretch/>
        </p:blipFill>
        <p:spPr>
          <a:xfrm>
            <a:off x="7387209" y="3573364"/>
            <a:ext cx="2802657" cy="2768694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BBCEC7B7-2942-43F0-9700-D59A9D6340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1400" y="1498650"/>
            <a:ext cx="1988840" cy="1988840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Aufzüge benutzen verboten!</a:t>
            </a:r>
          </a:p>
        </p:txBody>
      </p:sp>
      <p:grpSp>
        <p:nvGrpSpPr>
          <p:cNvPr id="6" name="Gruppieren 12"/>
          <p:cNvGrpSpPr>
            <a:grpSpLocks noChangeAspect="1"/>
          </p:cNvGrpSpPr>
          <p:nvPr/>
        </p:nvGrpSpPr>
        <p:grpSpPr bwMode="auto">
          <a:xfrm>
            <a:off x="1741540" y="1446213"/>
            <a:ext cx="3354387" cy="4754562"/>
            <a:chOff x="251520" y="837344"/>
            <a:chExt cx="4012624" cy="5688000"/>
          </a:xfrm>
        </p:grpSpPr>
        <p:pic>
          <p:nvPicPr>
            <p:cNvPr id="7" name="Grafik 14" descr="nf_brandschutz.gif">
              <a:hlinkClick r:id="rId4" action="ppaction://hlinkfile"/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837344"/>
              <a:ext cx="4012624" cy="56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Grafik 16" descr="nf_brandschutz.gif">
              <a:hlinkClick r:id="rId4" action="ppaction://hlinkfile"/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t="17724" b="59489"/>
            <a:stretch>
              <a:fillRect/>
            </a:stretch>
          </p:blipFill>
          <p:spPr>
            <a:xfrm>
              <a:off x="251520" y="1844824"/>
              <a:ext cx="4012624" cy="1296144"/>
            </a:xfrm>
            <a:prstGeom prst="rect">
              <a:avLst/>
            </a:prstGeom>
          </p:spPr>
        </p:pic>
        <p:pic>
          <p:nvPicPr>
            <p:cNvPr id="9" name="Grafik 19" descr="nf_brandschutz.gif">
              <a:hlinkClick r:id="rId4" action="ppaction://hlinkfile"/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t="65830" b="-11"/>
            <a:stretch>
              <a:fillRect/>
            </a:stretch>
          </p:blipFill>
          <p:spPr>
            <a:xfrm>
              <a:off x="251520" y="4581128"/>
              <a:ext cx="4012624" cy="1944216"/>
            </a:xfrm>
            <a:prstGeom prst="rect">
              <a:avLst/>
            </a:prstGeom>
          </p:spPr>
        </p:pic>
      </p:grpSp>
      <p:sp>
        <p:nvSpPr>
          <p:cNvPr id="11" name="Abgerundetes Rechteck 10"/>
          <p:cNvSpPr/>
          <p:nvPr/>
        </p:nvSpPr>
        <p:spPr bwMode="auto">
          <a:xfrm>
            <a:off x="7387209" y="1412776"/>
            <a:ext cx="3095625" cy="2160588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b="1" dirty="0">
                <a:solidFill>
                  <a:srgbClr val="FF0000"/>
                </a:solidFill>
              </a:rPr>
              <a:t>Es ist verboten, im Brandfall den Aufzug zu benutzen!</a:t>
            </a:r>
          </a:p>
        </p:txBody>
      </p:sp>
      <p:sp>
        <p:nvSpPr>
          <p:cNvPr id="12" name="Textfeld 23">
            <a:extLst>
              <a:ext uri="{FF2B5EF4-FFF2-40B4-BE49-F238E27FC236}">
                <a16:creationId xmlns:a16="http://schemas.microsoft.com/office/drawing/2014/main" id="{EED09BF7-B515-409B-B99E-42E1E0F3034C}"/>
              </a:ext>
            </a:extLst>
          </p:cNvPr>
          <p:cNvSpPr txBox="1"/>
          <p:nvPr/>
        </p:nvSpPr>
        <p:spPr>
          <a:xfrm>
            <a:off x="6355568" y="3487491"/>
            <a:ext cx="20632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800" dirty="0"/>
              <a:t> © </a:t>
            </a:r>
            <a:r>
              <a:rPr lang="de-DE" sz="800" dirty="0" err="1"/>
              <a:t>Saftey</a:t>
            </a:r>
            <a:r>
              <a:rPr lang="de-DE" sz="800" dirty="0"/>
              <a:t> </a:t>
            </a:r>
            <a:r>
              <a:rPr lang="de-DE" sz="800" dirty="0" err="1"/>
              <a:t>Xperts</a:t>
            </a:r>
            <a:r>
              <a:rPr lang="de-DE" sz="800" dirty="0"/>
              <a:t> </a:t>
            </a:r>
          </a:p>
        </p:txBody>
      </p:sp>
      <p:sp>
        <p:nvSpPr>
          <p:cNvPr id="13" name="Textfeld 23">
            <a:extLst>
              <a:ext uri="{FF2B5EF4-FFF2-40B4-BE49-F238E27FC236}">
                <a16:creationId xmlns:a16="http://schemas.microsoft.com/office/drawing/2014/main" id="{941A45B5-A693-4DF9-ACC2-EC196A379F2F}"/>
              </a:ext>
            </a:extLst>
          </p:cNvPr>
          <p:cNvSpPr txBox="1"/>
          <p:nvPr/>
        </p:nvSpPr>
        <p:spPr>
          <a:xfrm>
            <a:off x="8604720" y="5957501"/>
            <a:ext cx="20632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800" dirty="0"/>
              <a:t> © </a:t>
            </a:r>
            <a:r>
              <a:rPr lang="de-DE" sz="800" dirty="0" err="1"/>
              <a:t>Saftey</a:t>
            </a:r>
            <a:r>
              <a:rPr lang="de-DE" sz="800" dirty="0"/>
              <a:t> </a:t>
            </a:r>
            <a:r>
              <a:rPr lang="de-DE" sz="800" dirty="0" err="1"/>
              <a:t>Xperts</a:t>
            </a:r>
            <a:r>
              <a:rPr lang="de-DE" sz="800" dirty="0"/>
              <a:t> 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253D2565-78B4-491A-946F-FC103D9FB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BF1B-7A00-4FDB-9ACC-13A0BEC11AB6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35482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66E2C16-4628-419B-A111-46E04B437ED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18"/>
          <a:stretch/>
        </p:blipFill>
        <p:spPr>
          <a:xfrm>
            <a:off x="6499817" y="3140968"/>
            <a:ext cx="3853600" cy="2955032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Flüchten Sie in Bodennähe</a:t>
            </a:r>
          </a:p>
        </p:txBody>
      </p:sp>
      <p:grpSp>
        <p:nvGrpSpPr>
          <p:cNvPr id="6" name="Gruppieren 12"/>
          <p:cNvGrpSpPr>
            <a:grpSpLocks noChangeAspect="1"/>
          </p:cNvGrpSpPr>
          <p:nvPr/>
        </p:nvGrpSpPr>
        <p:grpSpPr bwMode="auto">
          <a:xfrm>
            <a:off x="1737168" y="1479938"/>
            <a:ext cx="3354387" cy="4754562"/>
            <a:chOff x="251520" y="837344"/>
            <a:chExt cx="4012624" cy="5688000"/>
          </a:xfrm>
        </p:grpSpPr>
        <p:pic>
          <p:nvPicPr>
            <p:cNvPr id="7" name="Grafik 14" descr="nf_brandschutz.gif">
              <a:hlinkClick r:id="rId3" action="ppaction://hlinkfile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837344"/>
              <a:ext cx="4012624" cy="56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Grafik 16" descr="nf_brandschutz.gif">
              <a:hlinkClick r:id="rId3" action="ppaction://hlinkfile"/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t="17724" b="59489"/>
            <a:stretch>
              <a:fillRect/>
            </a:stretch>
          </p:blipFill>
          <p:spPr>
            <a:xfrm>
              <a:off x="251520" y="1844824"/>
              <a:ext cx="4012624" cy="1296144"/>
            </a:xfrm>
            <a:prstGeom prst="rect">
              <a:avLst/>
            </a:prstGeom>
          </p:spPr>
        </p:pic>
        <p:pic>
          <p:nvPicPr>
            <p:cNvPr id="9" name="Grafik 19" descr="nf_brandschutz.gif">
              <a:hlinkClick r:id="rId3" action="ppaction://hlinkfile"/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t="65830" b="-11"/>
            <a:stretch>
              <a:fillRect/>
            </a:stretch>
          </p:blipFill>
          <p:spPr>
            <a:xfrm>
              <a:off x="251520" y="4581128"/>
              <a:ext cx="4012624" cy="1944216"/>
            </a:xfrm>
            <a:prstGeom prst="rect">
              <a:avLst/>
            </a:prstGeom>
          </p:spPr>
        </p:pic>
      </p:grpSp>
      <p:sp>
        <p:nvSpPr>
          <p:cNvPr id="10" name="Abgerundetes Rechteck 9"/>
          <p:cNvSpPr/>
          <p:nvPr/>
        </p:nvSpPr>
        <p:spPr>
          <a:xfrm>
            <a:off x="6383339" y="1412875"/>
            <a:ext cx="4098925" cy="1944688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b="1" dirty="0">
                <a:solidFill>
                  <a:schemeClr val="tx1"/>
                </a:solidFill>
              </a:rPr>
              <a:t>Ist der Fluchtweg verraucht, flüchten </a:t>
            </a:r>
          </a:p>
          <a:p>
            <a:pPr algn="ctr">
              <a:defRPr/>
            </a:pPr>
            <a:r>
              <a:rPr lang="de-DE" b="1" dirty="0">
                <a:solidFill>
                  <a:schemeClr val="tx1"/>
                </a:solidFill>
              </a:rPr>
              <a:t>Sie in Bodennähe!</a:t>
            </a:r>
          </a:p>
          <a:p>
            <a:pPr algn="ctr">
              <a:defRPr/>
            </a:pPr>
            <a:endParaRPr lang="de-DE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de-DE" dirty="0">
                <a:solidFill>
                  <a:schemeClr val="tx1"/>
                </a:solidFill>
              </a:rPr>
              <a:t>Dort gibt es noch genug Sauerstoff.</a:t>
            </a:r>
          </a:p>
        </p:txBody>
      </p:sp>
      <p:sp>
        <p:nvSpPr>
          <p:cNvPr id="11" name="Textfeld 23">
            <a:extLst>
              <a:ext uri="{FF2B5EF4-FFF2-40B4-BE49-F238E27FC236}">
                <a16:creationId xmlns:a16="http://schemas.microsoft.com/office/drawing/2014/main" id="{13158A4E-C0D7-4095-B6D7-77D90514D55C}"/>
              </a:ext>
            </a:extLst>
          </p:cNvPr>
          <p:cNvSpPr txBox="1"/>
          <p:nvPr/>
        </p:nvSpPr>
        <p:spPr>
          <a:xfrm>
            <a:off x="10322160" y="5988278"/>
            <a:ext cx="20632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800" dirty="0"/>
              <a:t> © </a:t>
            </a:r>
            <a:r>
              <a:rPr lang="de-DE" sz="800" dirty="0" err="1"/>
              <a:t>Saftey</a:t>
            </a:r>
            <a:r>
              <a:rPr lang="de-DE" sz="800" dirty="0"/>
              <a:t> </a:t>
            </a:r>
            <a:r>
              <a:rPr lang="de-DE" sz="800" dirty="0" err="1"/>
              <a:t>Xperts</a:t>
            </a:r>
            <a:r>
              <a:rPr lang="de-DE" sz="800" dirty="0"/>
              <a:t> 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6EC61653-F6E7-4565-8B0D-49610BAE1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BF1B-7A00-4FDB-9ACC-13A0BEC11AB6}" type="slidenum">
              <a:rPr lang="de-DE" smtClean="0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6616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Versperrter Fluchtweg</a:t>
            </a:r>
          </a:p>
        </p:txBody>
      </p:sp>
      <p:grpSp>
        <p:nvGrpSpPr>
          <p:cNvPr id="6" name="Gruppieren 12"/>
          <p:cNvGrpSpPr>
            <a:grpSpLocks noChangeAspect="1"/>
          </p:cNvGrpSpPr>
          <p:nvPr/>
        </p:nvGrpSpPr>
        <p:grpSpPr bwMode="auto">
          <a:xfrm>
            <a:off x="1743544" y="1383460"/>
            <a:ext cx="3354387" cy="4754562"/>
            <a:chOff x="251520" y="837344"/>
            <a:chExt cx="4012624" cy="5688000"/>
          </a:xfrm>
        </p:grpSpPr>
        <p:pic>
          <p:nvPicPr>
            <p:cNvPr id="7" name="Grafik 14" descr="nf_brandschutz.gif">
              <a:hlinkClick r:id="rId2" action="ppaction://hlinkfile"/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837344"/>
              <a:ext cx="4012624" cy="56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Grafik 16" descr="nf_brandschutz.gif">
              <a:hlinkClick r:id="rId2" action="ppaction://hlinkfile"/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t="17724" b="59489"/>
            <a:stretch>
              <a:fillRect/>
            </a:stretch>
          </p:blipFill>
          <p:spPr>
            <a:xfrm>
              <a:off x="251520" y="1844824"/>
              <a:ext cx="4012624" cy="1296144"/>
            </a:xfrm>
            <a:prstGeom prst="rect">
              <a:avLst/>
            </a:prstGeom>
          </p:spPr>
        </p:pic>
        <p:pic>
          <p:nvPicPr>
            <p:cNvPr id="9" name="Grafik 19" descr="nf_brandschutz.gif">
              <a:hlinkClick r:id="rId2" action="ppaction://hlinkfile"/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t="65830" b="-11"/>
            <a:stretch>
              <a:fillRect/>
            </a:stretch>
          </p:blipFill>
          <p:spPr>
            <a:xfrm>
              <a:off x="251520" y="4581128"/>
              <a:ext cx="4012624" cy="1944216"/>
            </a:xfrm>
            <a:prstGeom prst="rect">
              <a:avLst/>
            </a:prstGeom>
          </p:spPr>
        </p:pic>
      </p:grpSp>
      <p:sp>
        <p:nvSpPr>
          <p:cNvPr id="10" name="Abgerundetes Rechteck 9"/>
          <p:cNvSpPr/>
          <p:nvPr/>
        </p:nvSpPr>
        <p:spPr>
          <a:xfrm>
            <a:off x="6096001" y="1557338"/>
            <a:ext cx="4104456" cy="374387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de-DE" dirty="0">
                <a:solidFill>
                  <a:schemeClr val="tx1"/>
                </a:solidFill>
              </a:rPr>
              <a:t>Im Fall der Situation des durch Feuer und/oder Rauch versperrten Fluchtwegs</a:t>
            </a:r>
          </a:p>
          <a:p>
            <a:pPr>
              <a:defRPr/>
            </a:pPr>
            <a:endParaRPr lang="de-DE" b="1" dirty="0">
              <a:solidFill>
                <a:schemeClr val="tx1"/>
              </a:solidFill>
            </a:endParaRPr>
          </a:p>
          <a:p>
            <a:pPr marL="285750" indent="-285750">
              <a:buFont typeface="Arial" charset="0"/>
              <a:buChar char="•"/>
              <a:defRPr/>
            </a:pPr>
            <a:r>
              <a:rPr lang="de-DE" b="1" dirty="0">
                <a:solidFill>
                  <a:schemeClr val="tx1"/>
                </a:solidFill>
              </a:rPr>
              <a:t>bleiben Sie in Ihrem Raum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de-DE" b="1" dirty="0">
                <a:solidFill>
                  <a:schemeClr val="tx1"/>
                </a:solidFill>
              </a:rPr>
              <a:t>dichten Sie die Tür ab</a:t>
            </a:r>
          </a:p>
          <a:p>
            <a:pPr marL="285750" indent="-285750">
              <a:spcAft>
                <a:spcPts val="1200"/>
              </a:spcAft>
              <a:buFont typeface="Arial" charset="0"/>
              <a:buChar char="•"/>
              <a:defRPr/>
            </a:pPr>
            <a:r>
              <a:rPr lang="de-DE" b="1" dirty="0">
                <a:solidFill>
                  <a:schemeClr val="tx1"/>
                </a:solidFill>
              </a:rPr>
              <a:t>machen Sie sich am </a:t>
            </a:r>
            <a:r>
              <a:rPr lang="de-DE" b="1" u="sng" dirty="0">
                <a:solidFill>
                  <a:schemeClr val="tx1"/>
                </a:solidFill>
              </a:rPr>
              <a:t>geschlossenen</a:t>
            </a:r>
            <a:r>
              <a:rPr lang="de-DE" b="1" dirty="0">
                <a:solidFill>
                  <a:schemeClr val="tx1"/>
                </a:solidFill>
              </a:rPr>
              <a:t> Fenster bemerkbar!</a:t>
            </a:r>
          </a:p>
          <a:p>
            <a:pPr>
              <a:spcAft>
                <a:spcPts val="1200"/>
              </a:spcAft>
              <a:defRPr/>
            </a:pPr>
            <a:r>
              <a:rPr lang="de-DE" b="1" dirty="0">
                <a:solidFill>
                  <a:srgbClr val="FF0000"/>
                </a:solidFill>
              </a:rPr>
              <a:t>Warten Sie auf Hilfe durch die Feuerwehr.</a:t>
            </a:r>
            <a:br>
              <a:rPr lang="de-DE" sz="2000" b="1" dirty="0">
                <a:solidFill>
                  <a:schemeClr val="tx1"/>
                </a:solidFill>
              </a:rPr>
            </a:br>
            <a:endParaRPr lang="de-DE" sz="2000" b="1" dirty="0">
              <a:solidFill>
                <a:schemeClr val="tx1"/>
              </a:solidFill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BC29037F-6D0C-47DA-9FC6-A2213D19B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BF1B-7A00-4FDB-9ACC-13A0BEC11AB6}" type="slidenum">
              <a:rPr lang="de-DE" smtClean="0"/>
              <a:pPr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10450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B7BB0C24-3582-44FA-BE35-9CCB44B799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632"/>
          <a:stretch/>
        </p:blipFill>
        <p:spPr>
          <a:xfrm>
            <a:off x="1158282" y="1508875"/>
            <a:ext cx="3041272" cy="4724772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Tipps zum Verhalten im Brandfall</a:t>
            </a:r>
          </a:p>
        </p:txBody>
      </p:sp>
      <p:pic>
        <p:nvPicPr>
          <p:cNvPr id="7" name="Grafik 12" descr="nf_brandschutz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965" y="1543843"/>
            <a:ext cx="3167730" cy="449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bgerundetes Rechteck 8"/>
          <p:cNvSpPr/>
          <p:nvPr/>
        </p:nvSpPr>
        <p:spPr>
          <a:xfrm>
            <a:off x="5808663" y="1484314"/>
            <a:ext cx="4608512" cy="158432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>
                <a:solidFill>
                  <a:schemeClr val="tx1"/>
                </a:solidFill>
              </a:rPr>
              <a:t>Beim Notruf über Handy kann Ihr Notruf in der Nachbarleitstelle auflaufen. </a:t>
            </a:r>
          </a:p>
          <a:p>
            <a:pPr algn="ctr">
              <a:defRPr/>
            </a:pPr>
            <a:endParaRPr lang="de-DE" dirty="0">
              <a:solidFill>
                <a:schemeClr val="accent1"/>
              </a:solidFill>
            </a:endParaRPr>
          </a:p>
          <a:p>
            <a:pPr algn="ctr">
              <a:defRPr/>
            </a:pPr>
            <a:r>
              <a:rPr lang="de-DE" b="1" dirty="0">
                <a:solidFill>
                  <a:srgbClr val="FF0000"/>
                </a:solidFill>
              </a:rPr>
              <a:t>Machen Sie deshalb genaue Ortsangaben!</a:t>
            </a:r>
          </a:p>
        </p:txBody>
      </p:sp>
      <p:sp>
        <p:nvSpPr>
          <p:cNvPr id="8" name="Textfeld 23">
            <a:extLst>
              <a:ext uri="{FF2B5EF4-FFF2-40B4-BE49-F238E27FC236}">
                <a16:creationId xmlns:a16="http://schemas.microsoft.com/office/drawing/2014/main" id="{23B31E19-E331-4F77-BCC6-1031A4B91548}"/>
              </a:ext>
            </a:extLst>
          </p:cNvPr>
          <p:cNvSpPr txBox="1"/>
          <p:nvPr/>
        </p:nvSpPr>
        <p:spPr>
          <a:xfrm>
            <a:off x="838200" y="5978891"/>
            <a:ext cx="20632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800" dirty="0"/>
              <a:t> © </a:t>
            </a:r>
            <a:r>
              <a:rPr lang="de-DE" sz="800" dirty="0" err="1"/>
              <a:t>Saftey</a:t>
            </a:r>
            <a:r>
              <a:rPr lang="de-DE" sz="800" dirty="0"/>
              <a:t> </a:t>
            </a:r>
            <a:r>
              <a:rPr lang="de-DE" sz="800" dirty="0" err="1"/>
              <a:t>Xperts</a:t>
            </a:r>
            <a:r>
              <a:rPr lang="de-DE" sz="800" dirty="0"/>
              <a:t> 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2BE0D365-AF00-4ED9-A4E5-1E33E8DBC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BF1B-7A00-4FDB-9ACC-13A0BEC11AB6}" type="slidenum">
              <a:rPr lang="de-DE" smtClean="0"/>
              <a:pPr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09978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9DE24A66-FC2D-489C-955E-51F067ADBB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936"/>
          <a:stretch/>
        </p:blipFill>
        <p:spPr>
          <a:xfrm>
            <a:off x="1010726" y="1640540"/>
            <a:ext cx="3042168" cy="4355489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Tipps zum Verhalten im Brandfall</a:t>
            </a:r>
          </a:p>
        </p:txBody>
      </p:sp>
      <p:pic>
        <p:nvPicPr>
          <p:cNvPr id="7" name="Grafik 12" descr="nf_brandschutz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408" y="1525014"/>
            <a:ext cx="3167730" cy="449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bgerundetes Rechteck 8"/>
          <p:cNvSpPr/>
          <p:nvPr/>
        </p:nvSpPr>
        <p:spPr>
          <a:xfrm>
            <a:off x="5808663" y="1484314"/>
            <a:ext cx="4608512" cy="158432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>
                <a:solidFill>
                  <a:schemeClr val="tx1"/>
                </a:solidFill>
              </a:rPr>
              <a:t>Beim Notruf über Handy kann Ihr Notruf in der Nachbarleitstelle auflaufen. </a:t>
            </a:r>
          </a:p>
          <a:p>
            <a:pPr algn="ctr">
              <a:defRPr/>
            </a:pPr>
            <a:endParaRPr lang="de-DE" dirty="0">
              <a:solidFill>
                <a:schemeClr val="accent1"/>
              </a:solidFill>
            </a:endParaRPr>
          </a:p>
          <a:p>
            <a:pPr algn="ctr">
              <a:defRPr/>
            </a:pPr>
            <a:r>
              <a:rPr lang="de-DE" b="1" dirty="0">
                <a:solidFill>
                  <a:srgbClr val="FF0000"/>
                </a:solidFill>
              </a:rPr>
              <a:t>Machen Sie deshalb genaue Ortsangaben!</a:t>
            </a:r>
          </a:p>
        </p:txBody>
      </p:sp>
      <p:sp>
        <p:nvSpPr>
          <p:cNvPr id="10" name="Abgerundetes Rechteck 9"/>
          <p:cNvSpPr/>
          <p:nvPr/>
        </p:nvSpPr>
        <p:spPr>
          <a:xfrm>
            <a:off x="5808663" y="3213101"/>
            <a:ext cx="4608512" cy="158432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b="1" dirty="0">
                <a:solidFill>
                  <a:schemeClr val="tx1"/>
                </a:solidFill>
              </a:rPr>
              <a:t>Denken Sie daran, bei der Flucht </a:t>
            </a:r>
            <a:br>
              <a:rPr lang="de-DE" b="1" dirty="0">
                <a:solidFill>
                  <a:schemeClr val="tx1"/>
                </a:solidFill>
              </a:rPr>
            </a:br>
            <a:r>
              <a:rPr lang="de-DE" b="1" dirty="0">
                <a:solidFill>
                  <a:schemeClr val="tx1"/>
                </a:solidFill>
              </a:rPr>
              <a:t>hör-, seh- und gehbehinderten Kollegen zu helfen!</a:t>
            </a:r>
          </a:p>
        </p:txBody>
      </p:sp>
      <p:sp>
        <p:nvSpPr>
          <p:cNvPr id="8" name="Textfeld 23">
            <a:extLst>
              <a:ext uri="{FF2B5EF4-FFF2-40B4-BE49-F238E27FC236}">
                <a16:creationId xmlns:a16="http://schemas.microsoft.com/office/drawing/2014/main" id="{DBDCFD89-9051-4AA2-B1AD-F0BEB9DB233B}"/>
              </a:ext>
            </a:extLst>
          </p:cNvPr>
          <p:cNvSpPr txBox="1"/>
          <p:nvPr/>
        </p:nvSpPr>
        <p:spPr>
          <a:xfrm>
            <a:off x="838200" y="5985331"/>
            <a:ext cx="20632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800" dirty="0"/>
              <a:t> © </a:t>
            </a:r>
            <a:r>
              <a:rPr lang="de-DE" sz="800" dirty="0" err="1"/>
              <a:t>Saftey</a:t>
            </a:r>
            <a:r>
              <a:rPr lang="de-DE" sz="800" dirty="0"/>
              <a:t> </a:t>
            </a:r>
            <a:r>
              <a:rPr lang="de-DE" sz="800" dirty="0" err="1"/>
              <a:t>Xperts</a:t>
            </a:r>
            <a:r>
              <a:rPr lang="de-DE" sz="800" dirty="0"/>
              <a:t> 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86C98FA-4239-4027-BB10-7D985835C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BF1B-7A00-4FDB-9ACC-13A0BEC11AB6}" type="slidenum">
              <a:rPr lang="de-DE" smtClean="0"/>
              <a:pPr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993341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33301D81-621D-48CC-BE8A-8E2E6F951D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632"/>
          <a:stretch/>
        </p:blipFill>
        <p:spPr>
          <a:xfrm>
            <a:off x="938587" y="1331727"/>
            <a:ext cx="3041272" cy="4724772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Tipps zum Verhalten im Brandfall</a:t>
            </a:r>
          </a:p>
        </p:txBody>
      </p:sp>
      <p:pic>
        <p:nvPicPr>
          <p:cNvPr id="7" name="Grafik 12" descr="nf_brandschutz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948" y="1513470"/>
            <a:ext cx="3167730" cy="449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bgerundetes Rechteck 8"/>
          <p:cNvSpPr/>
          <p:nvPr/>
        </p:nvSpPr>
        <p:spPr>
          <a:xfrm>
            <a:off x="5808663" y="1484314"/>
            <a:ext cx="4608512" cy="158432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>
                <a:solidFill>
                  <a:schemeClr val="tx1"/>
                </a:solidFill>
              </a:rPr>
              <a:t>Beim Notruf über Handy kann Ihr Notruf in der Nachbarleitstelle auflaufen. </a:t>
            </a:r>
          </a:p>
          <a:p>
            <a:pPr algn="ctr">
              <a:defRPr/>
            </a:pPr>
            <a:endParaRPr lang="de-DE" dirty="0">
              <a:solidFill>
                <a:schemeClr val="accent1"/>
              </a:solidFill>
            </a:endParaRPr>
          </a:p>
          <a:p>
            <a:pPr algn="ctr">
              <a:defRPr/>
            </a:pPr>
            <a:r>
              <a:rPr lang="de-DE" b="1" dirty="0">
                <a:solidFill>
                  <a:srgbClr val="FF0000"/>
                </a:solidFill>
              </a:rPr>
              <a:t>Machen Sie deshalb genaue Ortsangaben!</a:t>
            </a:r>
          </a:p>
        </p:txBody>
      </p:sp>
      <p:sp>
        <p:nvSpPr>
          <p:cNvPr id="10" name="Abgerundetes Rechteck 9"/>
          <p:cNvSpPr/>
          <p:nvPr/>
        </p:nvSpPr>
        <p:spPr>
          <a:xfrm>
            <a:off x="5808663" y="3213101"/>
            <a:ext cx="4608512" cy="158432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b="1" dirty="0">
                <a:solidFill>
                  <a:schemeClr val="tx1"/>
                </a:solidFill>
              </a:rPr>
              <a:t>Denken Sie daran, bei der Flucht </a:t>
            </a:r>
            <a:br>
              <a:rPr lang="de-DE" b="1" dirty="0">
                <a:solidFill>
                  <a:schemeClr val="tx1"/>
                </a:solidFill>
              </a:rPr>
            </a:br>
            <a:r>
              <a:rPr lang="de-DE" b="1" dirty="0">
                <a:solidFill>
                  <a:schemeClr val="tx1"/>
                </a:solidFill>
              </a:rPr>
              <a:t>hör-, seh- und gehbehinderten Kollegen zu helfen!</a:t>
            </a:r>
          </a:p>
        </p:txBody>
      </p:sp>
      <p:sp>
        <p:nvSpPr>
          <p:cNvPr id="11" name="Abgerundetes Rechteck 10"/>
          <p:cNvSpPr/>
          <p:nvPr/>
        </p:nvSpPr>
        <p:spPr>
          <a:xfrm>
            <a:off x="5802678" y="4963927"/>
            <a:ext cx="4608512" cy="1223962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2400" b="1" dirty="0">
                <a:solidFill>
                  <a:srgbClr val="FF0000"/>
                </a:solidFill>
              </a:rPr>
              <a:t>Aber spielen Sie nicht den Helden!</a:t>
            </a:r>
          </a:p>
        </p:txBody>
      </p:sp>
      <p:sp>
        <p:nvSpPr>
          <p:cNvPr id="14" name="Textfeld 23">
            <a:extLst>
              <a:ext uri="{FF2B5EF4-FFF2-40B4-BE49-F238E27FC236}">
                <a16:creationId xmlns:a16="http://schemas.microsoft.com/office/drawing/2014/main" id="{77EC67D4-9D6C-40A0-85F6-BBB02C17D1C6}"/>
              </a:ext>
            </a:extLst>
          </p:cNvPr>
          <p:cNvSpPr txBox="1"/>
          <p:nvPr/>
        </p:nvSpPr>
        <p:spPr>
          <a:xfrm>
            <a:off x="780062" y="5996988"/>
            <a:ext cx="20632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800" dirty="0"/>
              <a:t> © </a:t>
            </a:r>
            <a:r>
              <a:rPr lang="de-DE" sz="800" dirty="0" err="1"/>
              <a:t>Saftey</a:t>
            </a:r>
            <a:r>
              <a:rPr lang="de-DE" sz="800" dirty="0"/>
              <a:t> </a:t>
            </a:r>
            <a:r>
              <a:rPr lang="de-DE" sz="800" dirty="0" err="1"/>
              <a:t>Xperts</a:t>
            </a:r>
            <a:r>
              <a:rPr lang="de-DE" sz="800" dirty="0"/>
              <a:t> 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988F397E-E82F-4400-9E07-34FA6DD17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BF1B-7A00-4FDB-9ACC-13A0BEC11AB6}" type="slidenum">
              <a:rPr lang="de-DE" smtClean="0"/>
              <a:pPr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26694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2FE61FAA-CEF7-46A8-8CEF-51C1B3785F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632"/>
          <a:stretch/>
        </p:blipFill>
        <p:spPr>
          <a:xfrm>
            <a:off x="898306" y="1331727"/>
            <a:ext cx="3041272" cy="4724772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Flucht- und Rettungsplan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229" y="1331727"/>
            <a:ext cx="3456140" cy="4851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bgerundetes Rechteck 8"/>
          <p:cNvSpPr/>
          <p:nvPr/>
        </p:nvSpPr>
        <p:spPr>
          <a:xfrm>
            <a:off x="5808663" y="4076701"/>
            <a:ext cx="4608512" cy="122396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b="1" dirty="0">
                <a:solidFill>
                  <a:schemeClr val="tx1"/>
                </a:solidFill>
              </a:rPr>
              <a:t>Machen Sie sich mit den an Ihrem Arbeitsplatz vorhandenen Flucht- und Rettungsplänen vertraut!</a:t>
            </a:r>
          </a:p>
        </p:txBody>
      </p:sp>
      <p:sp>
        <p:nvSpPr>
          <p:cNvPr id="8" name="Textfeld 23">
            <a:extLst>
              <a:ext uri="{FF2B5EF4-FFF2-40B4-BE49-F238E27FC236}">
                <a16:creationId xmlns:a16="http://schemas.microsoft.com/office/drawing/2014/main" id="{9E2FEE1F-2CA8-4312-95FB-5A020D5E5BCB}"/>
              </a:ext>
            </a:extLst>
          </p:cNvPr>
          <p:cNvSpPr txBox="1"/>
          <p:nvPr/>
        </p:nvSpPr>
        <p:spPr>
          <a:xfrm>
            <a:off x="739781" y="5996988"/>
            <a:ext cx="20632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800" dirty="0"/>
              <a:t> © </a:t>
            </a:r>
            <a:r>
              <a:rPr lang="de-DE" sz="800" dirty="0" err="1"/>
              <a:t>Saftey</a:t>
            </a:r>
            <a:r>
              <a:rPr lang="de-DE" sz="800" dirty="0"/>
              <a:t> </a:t>
            </a:r>
            <a:r>
              <a:rPr lang="de-DE" sz="800" dirty="0" err="1"/>
              <a:t>Xperts</a:t>
            </a:r>
            <a:r>
              <a:rPr lang="de-DE" sz="800" dirty="0"/>
              <a:t> 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FAB7BFB-0AC7-40A6-80BE-1C91761E6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BF1B-7A00-4FDB-9ACC-13A0BEC11AB6}" type="slidenum">
              <a:rPr lang="de-DE" smtClean="0"/>
              <a:pPr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179887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864A8FB1-4A03-4DF6-B3F7-52BB629943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632"/>
          <a:stretch/>
        </p:blipFill>
        <p:spPr>
          <a:xfrm>
            <a:off x="1992000" y="1331727"/>
            <a:ext cx="3041272" cy="4724772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Löschversuch unternehmen</a:t>
            </a:r>
          </a:p>
        </p:txBody>
      </p:sp>
      <p:sp>
        <p:nvSpPr>
          <p:cNvPr id="6" name="Abgerundetes Rechteck 5"/>
          <p:cNvSpPr/>
          <p:nvPr/>
        </p:nvSpPr>
        <p:spPr>
          <a:xfrm>
            <a:off x="4507978" y="1430028"/>
            <a:ext cx="5616575" cy="2735262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7675">
              <a:spcAft>
                <a:spcPts val="600"/>
              </a:spcAft>
              <a:defRPr/>
            </a:pPr>
            <a:endParaRPr lang="de-DE" sz="2400" dirty="0">
              <a:solidFill>
                <a:schemeClr val="tx1"/>
              </a:solidFill>
            </a:endParaRPr>
          </a:p>
          <a:p>
            <a:pPr marL="447675">
              <a:spcAft>
                <a:spcPts val="600"/>
              </a:spcAft>
              <a:defRPr/>
            </a:pPr>
            <a:endParaRPr lang="de-DE" sz="2000" dirty="0">
              <a:solidFill>
                <a:schemeClr val="tx1"/>
              </a:solidFill>
            </a:endParaRPr>
          </a:p>
          <a:p>
            <a:pPr marL="447675">
              <a:spcAft>
                <a:spcPts val="600"/>
              </a:spcAft>
              <a:defRPr/>
            </a:pPr>
            <a:r>
              <a:rPr lang="de-DE" sz="2000" dirty="0">
                <a:solidFill>
                  <a:schemeClr val="tx1"/>
                </a:solidFill>
              </a:rPr>
              <a:t>Unternehmen Sie nur dann einen Löschversuch, wenn Sie ein </a:t>
            </a:r>
            <a:r>
              <a:rPr lang="de-DE" sz="2000" b="1" dirty="0">
                <a:solidFill>
                  <a:schemeClr val="tx1"/>
                </a:solidFill>
              </a:rPr>
              <a:t>geeignetes Löschmittel </a:t>
            </a:r>
            <a:r>
              <a:rPr lang="de-DE" sz="2000" dirty="0">
                <a:solidFill>
                  <a:schemeClr val="tx1"/>
                </a:solidFill>
              </a:rPr>
              <a:t>zur Verfügung haben und </a:t>
            </a:r>
            <a:r>
              <a:rPr lang="de-DE" sz="2000" b="1" dirty="0">
                <a:solidFill>
                  <a:schemeClr val="tx1"/>
                </a:solidFill>
              </a:rPr>
              <a:t>sich dabei nicht selbst gefährden</a:t>
            </a:r>
            <a:r>
              <a:rPr lang="de-DE" sz="2000" dirty="0">
                <a:solidFill>
                  <a:schemeClr val="tx1"/>
                </a:solidFill>
              </a:rPr>
              <a:t>.</a:t>
            </a:r>
          </a:p>
          <a:p>
            <a:pPr marL="447675">
              <a:spcAft>
                <a:spcPts val="600"/>
              </a:spcAft>
              <a:defRPr/>
            </a:pPr>
            <a:endParaRPr lang="de-DE" sz="2400" b="1" dirty="0">
              <a:solidFill>
                <a:schemeClr val="tx1"/>
              </a:solidFill>
            </a:endParaRPr>
          </a:p>
          <a:p>
            <a:pPr marL="447675">
              <a:spcAft>
                <a:spcPts val="600"/>
              </a:spcAft>
              <a:defRPr/>
            </a:pPr>
            <a:endParaRPr lang="de-DE" sz="2400" b="1" dirty="0">
              <a:solidFill>
                <a:schemeClr val="tx1"/>
              </a:solidFill>
            </a:endParaRPr>
          </a:p>
        </p:txBody>
      </p:sp>
      <p:sp>
        <p:nvSpPr>
          <p:cNvPr id="8" name="Abgerundetes Rechteck 7"/>
          <p:cNvSpPr/>
          <p:nvPr/>
        </p:nvSpPr>
        <p:spPr>
          <a:xfrm>
            <a:off x="2707753" y="4454216"/>
            <a:ext cx="5040313" cy="158432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sz="2000" b="1" dirty="0">
                <a:solidFill>
                  <a:srgbClr val="FF0000"/>
                </a:solidFill>
              </a:rPr>
              <a:t>In allen anderen Fällen überlassen Sie das Löschen der Feuerwehr!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F842BFA-5EEB-4680-B220-ACDE6753D5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57" b="19014"/>
          <a:stretch/>
        </p:blipFill>
        <p:spPr>
          <a:xfrm>
            <a:off x="7896200" y="4454216"/>
            <a:ext cx="2556512" cy="1774949"/>
          </a:xfrm>
          <a:prstGeom prst="rect">
            <a:avLst/>
          </a:prstGeom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C009EF3-BD7D-4B83-9346-14A81260D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BF1B-7A00-4FDB-9ACC-13A0BEC11AB6}" type="slidenum">
              <a:rPr lang="de-DE" smtClean="0"/>
              <a:pPr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69671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BCBC16-6509-8C05-6943-946CE5103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9208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A526033-B448-4894-B536-7E25689E5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BF1B-7A00-4FDB-9ACC-13A0BEC11AB6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B1CC3307-988D-0AC4-9913-49B91B3B45AE}"/>
              </a:ext>
            </a:extLst>
          </p:cNvPr>
          <p:cNvSpPr/>
          <p:nvPr/>
        </p:nvSpPr>
        <p:spPr>
          <a:xfrm>
            <a:off x="7717974" y="3036017"/>
            <a:ext cx="5316915" cy="5316915"/>
          </a:xfrm>
          <a:prstGeom prst="ellipse">
            <a:avLst/>
          </a:prstGeom>
          <a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 l="-41205" r="-41205"/>
            </a:stretch>
          </a:blip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sz="2000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Schützen Sie Ihren Arbeitsplatz!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altLang="de-DE" sz="2400" b="1" dirty="0">
                <a:solidFill>
                  <a:schemeClr val="accent1"/>
                </a:solidFill>
              </a:rPr>
              <a:t>Unsere Mitarbeiter, unsere Anlagen und unser Know-how sind unser Kapital.</a:t>
            </a:r>
          </a:p>
          <a:p>
            <a:r>
              <a:rPr lang="de-DE" altLang="de-DE" dirty="0"/>
              <a:t>Dieses Kapital muss gemeinsam geschützt werden!</a:t>
            </a:r>
          </a:p>
          <a:p>
            <a:r>
              <a:rPr lang="de-DE" altLang="de-DE" dirty="0"/>
              <a:t>Ohne unsere Mitarbeiter, unsere Anlagen und unser Know-how können</a:t>
            </a:r>
            <a:br>
              <a:rPr lang="de-DE" altLang="de-DE" dirty="0"/>
            </a:br>
            <a:r>
              <a:rPr lang="de-DE" altLang="de-DE" dirty="0"/>
              <a:t>wir nicht existieren!</a:t>
            </a:r>
          </a:p>
          <a:p>
            <a:endParaRPr lang="de-DE" dirty="0"/>
          </a:p>
        </p:txBody>
      </p:sp>
      <p:sp>
        <p:nvSpPr>
          <p:cNvPr id="7" name="Textfeld 23">
            <a:extLst>
              <a:ext uri="{FF2B5EF4-FFF2-40B4-BE49-F238E27FC236}">
                <a16:creationId xmlns:a16="http://schemas.microsoft.com/office/drawing/2014/main" id="{EC1A1395-5DC0-4ECF-B519-FA09056EC2C8}"/>
              </a:ext>
            </a:extLst>
          </p:cNvPr>
          <p:cNvSpPr txBox="1"/>
          <p:nvPr/>
        </p:nvSpPr>
        <p:spPr>
          <a:xfrm>
            <a:off x="7903579" y="6533590"/>
            <a:ext cx="20632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800" dirty="0">
                <a:solidFill>
                  <a:schemeClr val="bg1"/>
                </a:solidFill>
              </a:rPr>
              <a:t> © </a:t>
            </a:r>
            <a:r>
              <a:rPr lang="de-DE" sz="800" dirty="0" err="1">
                <a:solidFill>
                  <a:schemeClr val="bg1"/>
                </a:solidFill>
              </a:rPr>
              <a:t>Saftey</a:t>
            </a:r>
            <a:r>
              <a:rPr lang="de-DE" sz="800" dirty="0">
                <a:solidFill>
                  <a:schemeClr val="bg1"/>
                </a:solidFill>
              </a:rPr>
              <a:t> </a:t>
            </a:r>
            <a:r>
              <a:rPr lang="de-DE" sz="800" dirty="0" err="1">
                <a:solidFill>
                  <a:schemeClr val="bg1"/>
                </a:solidFill>
              </a:rPr>
              <a:t>Xperts</a:t>
            </a:r>
            <a:r>
              <a:rPr lang="de-DE" sz="8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04868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AB2FD9C6-5F8F-4CA3-86D7-50918B2862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632"/>
          <a:stretch/>
        </p:blipFill>
        <p:spPr>
          <a:xfrm>
            <a:off x="916236" y="1476003"/>
            <a:ext cx="3041272" cy="4724772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Brandschutz ist unsere Aufgabe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3786F5B-FBE3-46D5-AA7B-280632295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BF1B-7A00-4FDB-9ACC-13A0BEC11AB6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10" name="Abgerundetes Rechteck 9"/>
          <p:cNvSpPr/>
          <p:nvPr/>
        </p:nvSpPr>
        <p:spPr bwMode="auto">
          <a:xfrm>
            <a:off x="2510911" y="1808162"/>
            <a:ext cx="6769100" cy="4365129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47675">
              <a:spcAft>
                <a:spcPts val="600"/>
              </a:spcAft>
              <a:defRPr/>
            </a:pPr>
            <a:r>
              <a:rPr lang="de-DE" dirty="0">
                <a:solidFill>
                  <a:schemeClr val="tx1"/>
                </a:solidFill>
              </a:rPr>
              <a:t>Es ist unsere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b="1" dirty="0">
                <a:solidFill>
                  <a:srgbClr val="FF0000"/>
                </a:solidFill>
              </a:rPr>
              <a:t>gemeinsame Aufgabe, </a:t>
            </a:r>
            <a:r>
              <a:rPr lang="de-DE" dirty="0">
                <a:solidFill>
                  <a:schemeClr val="tx1"/>
                </a:solidFill>
              </a:rPr>
              <a:t>Sorge</a:t>
            </a:r>
            <a:r>
              <a:rPr lang="de-DE" b="1" dirty="0">
                <a:solidFill>
                  <a:schemeClr val="tx1"/>
                </a:solidFill>
              </a:rPr>
              <a:t> </a:t>
            </a:r>
            <a:r>
              <a:rPr lang="de-DE" dirty="0">
                <a:solidFill>
                  <a:schemeClr val="tx1"/>
                </a:solidFill>
              </a:rPr>
              <a:t>dafür zu tragen, dass</a:t>
            </a:r>
          </a:p>
          <a:p>
            <a:pPr marL="447675">
              <a:spcAft>
                <a:spcPts val="600"/>
              </a:spcAft>
              <a:defRPr/>
            </a:pPr>
            <a:endParaRPr lang="de-DE" dirty="0">
              <a:solidFill>
                <a:schemeClr val="accent1"/>
              </a:solidFill>
            </a:endParaRPr>
          </a:p>
          <a:p>
            <a:pPr marL="733425" indent="-285750">
              <a:spcAft>
                <a:spcPts val="600"/>
              </a:spcAft>
              <a:buFont typeface="Arial" charset="0"/>
              <a:buChar char="•"/>
              <a:defRPr/>
            </a:pPr>
            <a:r>
              <a:rPr lang="de-DE" b="1" dirty="0">
                <a:solidFill>
                  <a:schemeClr val="tx1"/>
                </a:solidFill>
              </a:rPr>
              <a:t>Brände </a:t>
            </a:r>
            <a:r>
              <a:rPr lang="de-DE" dirty="0">
                <a:solidFill>
                  <a:schemeClr val="tx1"/>
                </a:solidFill>
              </a:rPr>
              <a:t>gar </a:t>
            </a:r>
            <a:r>
              <a:rPr lang="de-DE" b="1" dirty="0">
                <a:solidFill>
                  <a:schemeClr val="tx1"/>
                </a:solidFill>
              </a:rPr>
              <a:t>nicht erst entstehen </a:t>
            </a:r>
            <a:r>
              <a:rPr lang="de-DE" dirty="0">
                <a:solidFill>
                  <a:schemeClr val="tx1"/>
                </a:solidFill>
              </a:rPr>
              <a:t>können,</a:t>
            </a:r>
          </a:p>
          <a:p>
            <a:pPr marL="733425" indent="-285750">
              <a:spcAft>
                <a:spcPts val="600"/>
              </a:spcAft>
              <a:buFont typeface="Arial" charset="0"/>
              <a:buChar char="•"/>
              <a:defRPr/>
            </a:pPr>
            <a:r>
              <a:rPr lang="de-DE" b="1" dirty="0">
                <a:solidFill>
                  <a:schemeClr val="tx1"/>
                </a:solidFill>
              </a:rPr>
              <a:t>Personenschäden</a:t>
            </a:r>
            <a:r>
              <a:rPr lang="de-DE" dirty="0">
                <a:solidFill>
                  <a:schemeClr val="tx1"/>
                </a:solidFill>
              </a:rPr>
              <a:t> im Brandfall </a:t>
            </a:r>
            <a:r>
              <a:rPr lang="de-DE" b="1" dirty="0">
                <a:solidFill>
                  <a:schemeClr val="tx1"/>
                </a:solidFill>
              </a:rPr>
              <a:t>vermieden</a:t>
            </a:r>
            <a:r>
              <a:rPr lang="de-DE" dirty="0">
                <a:solidFill>
                  <a:schemeClr val="tx1"/>
                </a:solidFill>
              </a:rPr>
              <a:t> und</a:t>
            </a:r>
          </a:p>
          <a:p>
            <a:pPr marL="733425" indent="-285750">
              <a:spcAft>
                <a:spcPts val="600"/>
              </a:spcAft>
              <a:buFont typeface="Arial" charset="0"/>
              <a:buChar char="•"/>
              <a:defRPr/>
            </a:pPr>
            <a:r>
              <a:rPr lang="de-DE" b="1" dirty="0">
                <a:solidFill>
                  <a:schemeClr val="tx1"/>
                </a:solidFill>
              </a:rPr>
              <a:t>Sachschäden</a:t>
            </a:r>
            <a:r>
              <a:rPr lang="de-DE" dirty="0">
                <a:solidFill>
                  <a:schemeClr val="tx1"/>
                </a:solidFill>
              </a:rPr>
              <a:t> im Brandfall </a:t>
            </a:r>
            <a:r>
              <a:rPr lang="de-DE" b="1" dirty="0">
                <a:solidFill>
                  <a:schemeClr val="tx1"/>
                </a:solidFill>
              </a:rPr>
              <a:t>minimiert</a:t>
            </a:r>
            <a:r>
              <a:rPr lang="de-DE" dirty="0">
                <a:solidFill>
                  <a:schemeClr val="tx1"/>
                </a:solidFill>
              </a:rPr>
              <a:t> werden.</a:t>
            </a:r>
          </a:p>
          <a:p>
            <a:pPr marL="733425" indent="-285750">
              <a:spcAft>
                <a:spcPts val="600"/>
              </a:spcAft>
              <a:buFont typeface="Arial" charset="0"/>
              <a:buChar char="•"/>
              <a:defRPr/>
            </a:pPr>
            <a:endParaRPr lang="de-DE" dirty="0">
              <a:solidFill>
                <a:schemeClr val="accent1"/>
              </a:solidFill>
            </a:endParaRPr>
          </a:p>
          <a:p>
            <a:pPr marL="447675">
              <a:spcAft>
                <a:spcPts val="600"/>
              </a:spcAft>
              <a:defRPr/>
            </a:pPr>
            <a:r>
              <a:rPr lang="de-DE" b="1" dirty="0">
                <a:solidFill>
                  <a:srgbClr val="FF0000"/>
                </a:solidFill>
              </a:rPr>
              <a:t>Dabei müssen Sie aktiv mithelfen!</a:t>
            </a:r>
          </a:p>
        </p:txBody>
      </p:sp>
      <p:sp>
        <p:nvSpPr>
          <p:cNvPr id="6" name="Textfeld 23">
            <a:extLst>
              <a:ext uri="{FF2B5EF4-FFF2-40B4-BE49-F238E27FC236}">
                <a16:creationId xmlns:a16="http://schemas.microsoft.com/office/drawing/2014/main" id="{EC1A1395-5DC0-4ECF-B519-FA09056EC2C8}"/>
              </a:ext>
            </a:extLst>
          </p:cNvPr>
          <p:cNvSpPr txBox="1"/>
          <p:nvPr/>
        </p:nvSpPr>
        <p:spPr>
          <a:xfrm>
            <a:off x="901285" y="6005958"/>
            <a:ext cx="20632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800" dirty="0"/>
              <a:t> © </a:t>
            </a:r>
            <a:r>
              <a:rPr lang="de-DE" sz="800" dirty="0" err="1"/>
              <a:t>Saftey</a:t>
            </a:r>
            <a:r>
              <a:rPr lang="de-DE" sz="800" dirty="0"/>
              <a:t> </a:t>
            </a:r>
            <a:r>
              <a:rPr lang="de-DE" sz="800" dirty="0" err="1"/>
              <a:t>Xperts</a:t>
            </a:r>
            <a:r>
              <a:rPr lang="de-DE" sz="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48938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Beachten Sie die Brandschutzzeichen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dirty="0"/>
              <a:t>Diese Brandschutzzeichen können im Unternehmen vorkommen:</a:t>
            </a:r>
          </a:p>
          <a:p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FA4D80A-FC71-46ED-91C2-67D6BB27B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BF1B-7A00-4FDB-9ACC-13A0BEC11AB6}" type="slidenum">
              <a:rPr lang="de-DE" smtClean="0"/>
              <a:pPr/>
              <a:t>4</a:t>
            </a:fld>
            <a:endParaRPr lang="de-DE" dirty="0"/>
          </a:p>
        </p:txBody>
      </p:sp>
      <p:grpSp>
        <p:nvGrpSpPr>
          <p:cNvPr id="6" name="Gruppieren 20"/>
          <p:cNvGrpSpPr>
            <a:grpSpLocks/>
          </p:cNvGrpSpPr>
          <p:nvPr/>
        </p:nvGrpSpPr>
        <p:grpSpPr bwMode="auto">
          <a:xfrm>
            <a:off x="1256476" y="2279415"/>
            <a:ext cx="5400799" cy="3931487"/>
            <a:chOff x="1835696" y="2150928"/>
            <a:chExt cx="5184576" cy="3816280"/>
          </a:xfrm>
        </p:grpSpPr>
        <p:sp>
          <p:nvSpPr>
            <p:cNvPr id="7" name="Textfeld 3"/>
            <p:cNvSpPr txBox="1">
              <a:spLocks noChangeArrowheads="1"/>
            </p:cNvSpPr>
            <p:nvPr/>
          </p:nvSpPr>
          <p:spPr bwMode="auto">
            <a:xfrm>
              <a:off x="3707904" y="2196000"/>
              <a:ext cx="27752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altLang="de-DE" dirty="0">
                  <a:latin typeface="+mn-lt"/>
                  <a:ea typeface="Arial" charset="0"/>
                  <a:cs typeface="Arial" charset="0"/>
                </a:rPr>
                <a:t>Feuerlöscher</a:t>
              </a:r>
            </a:p>
          </p:txBody>
        </p:sp>
        <p:sp>
          <p:nvSpPr>
            <p:cNvPr id="8" name="Textfeld 4"/>
            <p:cNvSpPr txBox="1">
              <a:spLocks noChangeArrowheads="1"/>
            </p:cNvSpPr>
            <p:nvPr/>
          </p:nvSpPr>
          <p:spPr bwMode="auto">
            <a:xfrm>
              <a:off x="3707904" y="3024000"/>
              <a:ext cx="310063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altLang="de-DE" dirty="0">
                  <a:latin typeface="+mn-lt"/>
                  <a:ea typeface="Arial" charset="0"/>
                  <a:cs typeface="Arial" charset="0"/>
                </a:rPr>
                <a:t>Löschschlauch</a:t>
              </a:r>
            </a:p>
          </p:txBody>
        </p:sp>
        <p:sp>
          <p:nvSpPr>
            <p:cNvPr id="9" name="Textfeld 5"/>
            <p:cNvSpPr txBox="1">
              <a:spLocks noChangeArrowheads="1"/>
            </p:cNvSpPr>
            <p:nvPr/>
          </p:nvSpPr>
          <p:spPr bwMode="auto">
            <a:xfrm>
              <a:off x="3707824" y="5373216"/>
              <a:ext cx="273630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altLang="de-DE" dirty="0">
                  <a:latin typeface="+mn-lt"/>
                  <a:ea typeface="Arial" charset="0"/>
                  <a:cs typeface="Arial" charset="0"/>
                </a:rPr>
                <a:t>Rettungsleiter</a:t>
              </a:r>
            </a:p>
          </p:txBody>
        </p:sp>
        <p:sp>
          <p:nvSpPr>
            <p:cNvPr id="10" name="Textfeld 6"/>
            <p:cNvSpPr txBox="1">
              <a:spLocks noChangeArrowheads="1"/>
            </p:cNvSpPr>
            <p:nvPr/>
          </p:nvSpPr>
          <p:spPr bwMode="auto">
            <a:xfrm>
              <a:off x="3707904" y="3862209"/>
              <a:ext cx="272874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altLang="de-DE" dirty="0">
                  <a:latin typeface="+mn-lt"/>
                  <a:ea typeface="Arial" charset="0"/>
                  <a:cs typeface="Arial" charset="0"/>
                </a:rPr>
                <a:t>Notruftelefon</a:t>
              </a:r>
            </a:p>
          </p:txBody>
        </p:sp>
        <p:sp>
          <p:nvSpPr>
            <p:cNvPr id="11" name="Textfeld 7"/>
            <p:cNvSpPr txBox="1">
              <a:spLocks noChangeArrowheads="1"/>
            </p:cNvSpPr>
            <p:nvPr/>
          </p:nvSpPr>
          <p:spPr bwMode="auto">
            <a:xfrm>
              <a:off x="3707824" y="4654297"/>
              <a:ext cx="331244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altLang="de-DE" dirty="0">
                  <a:latin typeface="+mn-lt"/>
                  <a:ea typeface="Arial" charset="0"/>
                  <a:cs typeface="Arial" charset="0"/>
                </a:rPr>
                <a:t>Druckknopffeuermelder</a:t>
              </a:r>
            </a:p>
          </p:txBody>
        </p:sp>
        <p:pic>
          <p:nvPicPr>
            <p:cNvPr id="12" name="Grafik 9" descr="F02_SCHL.BMP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2907016"/>
              <a:ext cx="666000" cy="66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Grafik 10" descr="F03_LEIT.BMP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5301208"/>
              <a:ext cx="666000" cy="66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Grafik 11" descr="F04_LOSC.BMP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2150928"/>
              <a:ext cx="666000" cy="66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Grafik 12" descr="F05_MELD.BMP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3699104"/>
              <a:ext cx="666000" cy="66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Grafik 13" descr="F_08 MELD.jp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4509120"/>
              <a:ext cx="666000" cy="66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Grafik 14" descr="Fotolia_34359435_M_T.Michel.jp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5824" y="4509120"/>
              <a:ext cx="666000" cy="66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Grafik 15" descr="Fotolia_34359437_M_T.Michel.jp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4419" y="5301208"/>
              <a:ext cx="657406" cy="66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Grafik 16" descr="Fotolia_34359439_M_T.Michel.jp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5824" y="3699104"/>
              <a:ext cx="666000" cy="66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Grafik 17" descr="Fotolia_34359440_M_T.Michel.jpg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4419" y="2907016"/>
              <a:ext cx="657406" cy="66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Grafik 18" descr="Fotolia_34359441_M_T.Michel.jpg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4419" y="2150928"/>
              <a:ext cx="657406" cy="66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2926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A6853F2C-2D18-418B-81BD-243919E211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632"/>
          <a:stretch/>
        </p:blipFill>
        <p:spPr>
          <a:xfrm>
            <a:off x="961800" y="1320070"/>
            <a:ext cx="3041272" cy="4724772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Verhalten im Brandfall</a:t>
            </a:r>
          </a:p>
        </p:txBody>
      </p:sp>
      <p:pic>
        <p:nvPicPr>
          <p:cNvPr id="7" name="Grafik 12" descr="nf_brandschutz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246" y="1376662"/>
            <a:ext cx="3389754" cy="4803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bgerundete rechteckige Legende 8"/>
          <p:cNvSpPr/>
          <p:nvPr/>
        </p:nvSpPr>
        <p:spPr>
          <a:xfrm>
            <a:off x="6444484" y="2064606"/>
            <a:ext cx="2881312" cy="2520950"/>
          </a:xfrm>
          <a:prstGeom prst="wedgeRoundRectCallout">
            <a:avLst>
              <a:gd name="adj1" fmla="val -206622"/>
              <a:gd name="adj2" fmla="val -34492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>
                <a:solidFill>
                  <a:schemeClr val="tx1"/>
                </a:solidFill>
              </a:rPr>
              <a:t>Auf diesem Aushang erhalten Sie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b="1" dirty="0">
                <a:solidFill>
                  <a:srgbClr val="FF0000"/>
                </a:solidFill>
              </a:rPr>
              <a:t>wichtige Informationen zum richtigen Verhalten im Brandfall</a:t>
            </a:r>
            <a:r>
              <a:rPr lang="de-DE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8" name="Textfeld 23">
            <a:extLst>
              <a:ext uri="{FF2B5EF4-FFF2-40B4-BE49-F238E27FC236}">
                <a16:creationId xmlns:a16="http://schemas.microsoft.com/office/drawing/2014/main" id="{EC1A1395-5DC0-4ECF-B519-FA09056EC2C8}"/>
              </a:ext>
            </a:extLst>
          </p:cNvPr>
          <p:cNvSpPr txBox="1"/>
          <p:nvPr/>
        </p:nvSpPr>
        <p:spPr>
          <a:xfrm>
            <a:off x="803275" y="5985331"/>
            <a:ext cx="20632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800" dirty="0"/>
              <a:t> © </a:t>
            </a:r>
            <a:r>
              <a:rPr lang="de-DE" sz="800" dirty="0" err="1"/>
              <a:t>Saftey</a:t>
            </a:r>
            <a:r>
              <a:rPr lang="de-DE" sz="800" dirty="0"/>
              <a:t> </a:t>
            </a:r>
            <a:r>
              <a:rPr lang="de-DE" sz="800" dirty="0" err="1"/>
              <a:t>Xperts</a:t>
            </a:r>
            <a:r>
              <a:rPr lang="de-DE" sz="800" dirty="0"/>
              <a:t> 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E1519060-4C8B-4A46-A46B-E96AFD0F1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BF1B-7A00-4FDB-9ACC-13A0BEC11AB6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5191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AEE00F4F-F141-40CE-9ACF-DC7EDCC38F9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42" b="2997"/>
          <a:stretch/>
        </p:blipFill>
        <p:spPr>
          <a:xfrm>
            <a:off x="838200" y="1438825"/>
            <a:ext cx="3590387" cy="4621583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Der Notruf</a:t>
            </a:r>
          </a:p>
        </p:txBody>
      </p:sp>
      <p:grpSp>
        <p:nvGrpSpPr>
          <p:cNvPr id="15" name="Gruppieren 16"/>
          <p:cNvGrpSpPr>
            <a:grpSpLocks/>
          </p:cNvGrpSpPr>
          <p:nvPr/>
        </p:nvGrpSpPr>
        <p:grpSpPr bwMode="auto">
          <a:xfrm>
            <a:off x="2200275" y="1387396"/>
            <a:ext cx="3354387" cy="4754562"/>
            <a:chOff x="1422000" y="1412777"/>
            <a:chExt cx="3355200" cy="4755433"/>
          </a:xfrm>
        </p:grpSpPr>
        <p:pic>
          <p:nvPicPr>
            <p:cNvPr id="16" name="Grafik 13" descr="nf_brandschutz.gif">
              <a:hlinkClick r:id="rId3" action="ppaction://hlinkfile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3472" y="1412777"/>
              <a:ext cx="3352692" cy="4752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Grafik 15" descr="nf_brandschutz.gif">
              <a:hlinkClick r:id="rId3" action="ppaction://hlinkfile"/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t="43043"/>
            <a:stretch>
              <a:fillRect/>
            </a:stretch>
          </p:blipFill>
          <p:spPr>
            <a:xfrm>
              <a:off x="1422000" y="3459277"/>
              <a:ext cx="3355200" cy="2708933"/>
            </a:xfrm>
            <a:prstGeom prst="rect">
              <a:avLst/>
            </a:prstGeom>
          </p:spPr>
        </p:pic>
      </p:grpSp>
      <p:sp>
        <p:nvSpPr>
          <p:cNvPr id="18" name="Textfeld 17"/>
          <p:cNvSpPr txBox="1">
            <a:spLocks noChangeArrowheads="1"/>
          </p:cNvSpPr>
          <p:nvPr/>
        </p:nvSpPr>
        <p:spPr bwMode="auto">
          <a:xfrm>
            <a:off x="6258392" y="1951598"/>
            <a:ext cx="4320033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ts val="600"/>
              </a:spcAft>
            </a:pPr>
            <a:endParaRPr lang="de-DE" altLang="de-DE" dirty="0">
              <a:solidFill>
                <a:schemeClr val="accent1"/>
              </a:solidFill>
              <a:latin typeface="+mn-lt"/>
            </a:endParaRPr>
          </a:p>
          <a:p>
            <a:pPr algn="ctr">
              <a:spcAft>
                <a:spcPts val="600"/>
              </a:spcAft>
            </a:pPr>
            <a:r>
              <a:rPr lang="de-DE" altLang="de-DE" dirty="0">
                <a:latin typeface="+mn-lt"/>
              </a:rPr>
              <a:t>Die europaweit einheitliche Notrufnummer lautet</a:t>
            </a:r>
          </a:p>
          <a:p>
            <a:pPr algn="ctr">
              <a:spcAft>
                <a:spcPts val="1200"/>
              </a:spcAft>
            </a:pPr>
            <a:r>
              <a:rPr lang="de-DE" altLang="de-DE" sz="3200" b="1" dirty="0">
                <a:solidFill>
                  <a:srgbClr val="FF0000"/>
                </a:solidFill>
                <a:latin typeface="+mn-lt"/>
              </a:rPr>
              <a:t>1 1 2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de-DE" altLang="de-DE" dirty="0">
                <a:latin typeface="+mn-lt"/>
              </a:rPr>
              <a:t>Nennen Sie </a:t>
            </a:r>
            <a:r>
              <a:rPr lang="de-DE" altLang="de-DE" b="1" dirty="0">
                <a:latin typeface="+mn-lt"/>
              </a:rPr>
              <a:t>Ihren Namen</a:t>
            </a:r>
            <a:r>
              <a:rPr lang="de-DE" altLang="de-DE" dirty="0">
                <a:latin typeface="+mn-lt"/>
              </a:rPr>
              <a:t>!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de-DE" altLang="de-DE" dirty="0">
                <a:latin typeface="+mn-lt"/>
              </a:rPr>
              <a:t>Erklären Sie, </a:t>
            </a:r>
            <a:r>
              <a:rPr lang="de-DE" altLang="de-DE" b="1" dirty="0">
                <a:latin typeface="+mn-lt"/>
              </a:rPr>
              <a:t>was</a:t>
            </a:r>
            <a:r>
              <a:rPr lang="de-DE" altLang="de-DE" dirty="0">
                <a:latin typeface="+mn-lt"/>
              </a:rPr>
              <a:t> passiert ist!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de-DE" altLang="de-DE" dirty="0">
                <a:latin typeface="+mn-lt"/>
              </a:rPr>
              <a:t>Gibt es Verletzte oder eingeschlossene Personen? </a:t>
            </a:r>
            <a:r>
              <a:rPr lang="de-DE" altLang="de-DE" b="1" dirty="0">
                <a:latin typeface="+mn-lt"/>
              </a:rPr>
              <a:t>Wie viele?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de-DE" altLang="de-DE" dirty="0">
                <a:latin typeface="+mn-lt"/>
              </a:rPr>
              <a:t>Sagen Sie, </a:t>
            </a:r>
            <a:r>
              <a:rPr lang="de-DE" altLang="de-DE" b="1" dirty="0">
                <a:latin typeface="+mn-lt"/>
              </a:rPr>
              <a:t>wo</a:t>
            </a:r>
            <a:r>
              <a:rPr lang="de-DE" altLang="de-DE" dirty="0">
                <a:latin typeface="+mn-lt"/>
              </a:rPr>
              <a:t> sich der Brand befindet!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de-DE" altLang="de-DE" b="1" dirty="0">
                <a:latin typeface="+mn-lt"/>
              </a:rPr>
              <a:t>Warten Sie auf Rückfragen </a:t>
            </a:r>
            <a:r>
              <a:rPr lang="de-DE" altLang="de-DE" dirty="0">
                <a:latin typeface="+mn-lt"/>
              </a:rPr>
              <a:t>der Notrufzentrale!</a:t>
            </a:r>
          </a:p>
        </p:txBody>
      </p:sp>
      <p:sp>
        <p:nvSpPr>
          <p:cNvPr id="11" name="Textfeld 23">
            <a:extLst>
              <a:ext uri="{FF2B5EF4-FFF2-40B4-BE49-F238E27FC236}">
                <a16:creationId xmlns:a16="http://schemas.microsoft.com/office/drawing/2014/main" id="{249B3A81-D715-44A9-B11A-69BBF552EEB7}"/>
              </a:ext>
            </a:extLst>
          </p:cNvPr>
          <p:cNvSpPr txBox="1"/>
          <p:nvPr/>
        </p:nvSpPr>
        <p:spPr>
          <a:xfrm>
            <a:off x="1147674" y="5985331"/>
            <a:ext cx="20632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800" dirty="0"/>
              <a:t> © </a:t>
            </a:r>
            <a:r>
              <a:rPr lang="de-DE" sz="800" dirty="0" err="1"/>
              <a:t>Saftey</a:t>
            </a:r>
            <a:r>
              <a:rPr lang="de-DE" sz="800" dirty="0"/>
              <a:t> </a:t>
            </a:r>
            <a:r>
              <a:rPr lang="de-DE" sz="800" dirty="0" err="1"/>
              <a:t>Xperts</a:t>
            </a:r>
            <a:r>
              <a:rPr lang="de-DE" sz="800" dirty="0"/>
              <a:t> 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3F3982A1-0F3B-43B6-B8A9-14E0CD843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BF1B-7A00-4FDB-9ACC-13A0BEC11AB6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79059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4719D39-3FF7-4A78-B2AD-47835A8411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42" b="2997"/>
          <a:stretch/>
        </p:blipFill>
        <p:spPr>
          <a:xfrm>
            <a:off x="838200" y="1468433"/>
            <a:ext cx="3590387" cy="4621583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 Sicherheit bringen</a:t>
            </a:r>
          </a:p>
        </p:txBody>
      </p:sp>
      <p:grpSp>
        <p:nvGrpSpPr>
          <p:cNvPr id="7" name="Gruppieren 12"/>
          <p:cNvGrpSpPr>
            <a:grpSpLocks noChangeAspect="1"/>
          </p:cNvGrpSpPr>
          <p:nvPr/>
        </p:nvGrpSpPr>
        <p:grpSpPr bwMode="auto">
          <a:xfrm>
            <a:off x="2189749" y="1468432"/>
            <a:ext cx="3354387" cy="4754562"/>
            <a:chOff x="251520" y="837344"/>
            <a:chExt cx="4012624" cy="5688000"/>
          </a:xfrm>
        </p:grpSpPr>
        <p:pic>
          <p:nvPicPr>
            <p:cNvPr id="8" name="Grafik 14" descr="nf_brandschutz.gif">
              <a:hlinkClick r:id="rId3" action="ppaction://hlinkfile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837344"/>
              <a:ext cx="4012624" cy="56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Grafik 16" descr="nf_brandschutz.gif">
              <a:hlinkClick r:id="rId3" action="ppaction://hlinkfile"/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t="17724" b="59489"/>
            <a:stretch>
              <a:fillRect/>
            </a:stretch>
          </p:blipFill>
          <p:spPr>
            <a:xfrm>
              <a:off x="251520" y="1844824"/>
              <a:ext cx="4012624" cy="1296144"/>
            </a:xfrm>
            <a:prstGeom prst="rect">
              <a:avLst/>
            </a:prstGeom>
          </p:spPr>
        </p:pic>
        <p:pic>
          <p:nvPicPr>
            <p:cNvPr id="10" name="Grafik 19" descr="nf_brandschutz.gif">
              <a:hlinkClick r:id="rId3" action="ppaction://hlinkfile"/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t="65830" b="-11"/>
            <a:stretch>
              <a:fillRect/>
            </a:stretch>
          </p:blipFill>
          <p:spPr>
            <a:xfrm>
              <a:off x="251520" y="4581128"/>
              <a:ext cx="4012624" cy="1944216"/>
            </a:xfrm>
            <a:prstGeom prst="rect">
              <a:avLst/>
            </a:prstGeom>
          </p:spPr>
        </p:pic>
      </p:grpSp>
      <p:sp>
        <p:nvSpPr>
          <p:cNvPr id="11" name="Textfeld 17"/>
          <p:cNvSpPr txBox="1">
            <a:spLocks noChangeArrowheads="1"/>
          </p:cNvSpPr>
          <p:nvPr/>
        </p:nvSpPr>
        <p:spPr bwMode="auto">
          <a:xfrm>
            <a:off x="6391629" y="1634267"/>
            <a:ext cx="4176712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ts val="600"/>
              </a:spcAft>
            </a:pPr>
            <a:endParaRPr lang="de-DE" altLang="de-DE" b="1" dirty="0">
              <a:solidFill>
                <a:schemeClr val="accent1"/>
              </a:solidFill>
              <a:latin typeface="+mn-lt"/>
            </a:endParaRPr>
          </a:p>
          <a:p>
            <a:pPr>
              <a:spcAft>
                <a:spcPts val="600"/>
              </a:spcAft>
            </a:pPr>
            <a:endParaRPr lang="de-DE" altLang="de-DE" b="1" dirty="0">
              <a:solidFill>
                <a:schemeClr val="accent1"/>
              </a:solidFill>
              <a:latin typeface="+mn-lt"/>
            </a:endParaRPr>
          </a:p>
          <a:p>
            <a:pPr>
              <a:spcAft>
                <a:spcPts val="600"/>
              </a:spcAft>
            </a:pPr>
            <a:r>
              <a:rPr lang="de-DE" altLang="de-DE" b="1" dirty="0">
                <a:latin typeface="+mn-lt"/>
              </a:rPr>
              <a:t>Bringen Sie sich und andere in Sicherheit!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de-DE" altLang="de-DE" b="1" dirty="0">
                <a:latin typeface="+mn-lt"/>
              </a:rPr>
              <a:t>Schließen Sie dabei Türen und Fenster</a:t>
            </a:r>
            <a:r>
              <a:rPr lang="de-DE" altLang="de-DE" dirty="0">
                <a:latin typeface="+mn-lt"/>
              </a:rPr>
              <a:t>, damit sich der Rauch nicht ausbreiten kann!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de-DE" altLang="de-DE" dirty="0">
                <a:latin typeface="+mn-lt"/>
              </a:rPr>
              <a:t>Um in einen sicheren Bereich zu kommen</a:t>
            </a:r>
            <a:r>
              <a:rPr lang="de-DE" altLang="de-DE" b="1" dirty="0">
                <a:latin typeface="+mn-lt"/>
              </a:rPr>
              <a:t>, folgen Sie den Fluchtwegkennzeichen</a:t>
            </a:r>
            <a:r>
              <a:rPr lang="de-DE" altLang="de-DE" dirty="0">
                <a:latin typeface="+mn-lt"/>
              </a:rPr>
              <a:t>:</a:t>
            </a:r>
          </a:p>
        </p:txBody>
      </p:sp>
      <p:pic>
        <p:nvPicPr>
          <p:cNvPr id="12" name="Grafik 20" descr="rescue_emergency_exit_right_kombi_right.g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685" y="4597837"/>
            <a:ext cx="2870870" cy="1436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feld 23">
            <a:extLst>
              <a:ext uri="{FF2B5EF4-FFF2-40B4-BE49-F238E27FC236}">
                <a16:creationId xmlns:a16="http://schemas.microsoft.com/office/drawing/2014/main" id="{3CF432B1-97A7-4CEF-A494-14AEC34F8810}"/>
              </a:ext>
            </a:extLst>
          </p:cNvPr>
          <p:cNvSpPr txBox="1"/>
          <p:nvPr/>
        </p:nvSpPr>
        <p:spPr>
          <a:xfrm>
            <a:off x="1167583" y="6095599"/>
            <a:ext cx="20632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800" dirty="0"/>
              <a:t> © </a:t>
            </a:r>
            <a:r>
              <a:rPr lang="de-DE" sz="800" dirty="0" err="1"/>
              <a:t>Saftey</a:t>
            </a:r>
            <a:r>
              <a:rPr lang="de-DE" sz="800" dirty="0"/>
              <a:t> </a:t>
            </a:r>
            <a:r>
              <a:rPr lang="de-DE" sz="800" dirty="0" err="1"/>
              <a:t>Xperts</a:t>
            </a:r>
            <a:r>
              <a:rPr lang="de-DE" sz="800" dirty="0"/>
              <a:t> 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76B291C4-C804-4405-9DD7-2239DDCD8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BF1B-7A00-4FDB-9ACC-13A0BEC11AB6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88852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Begeben Sie sich zum Sammelplatz</a:t>
            </a:r>
          </a:p>
        </p:txBody>
      </p:sp>
      <p:grpSp>
        <p:nvGrpSpPr>
          <p:cNvPr id="6" name="Gruppieren 12"/>
          <p:cNvGrpSpPr>
            <a:grpSpLocks noChangeAspect="1"/>
          </p:cNvGrpSpPr>
          <p:nvPr/>
        </p:nvGrpSpPr>
        <p:grpSpPr bwMode="auto">
          <a:xfrm>
            <a:off x="1736524" y="1446213"/>
            <a:ext cx="3354387" cy="4754562"/>
            <a:chOff x="251520" y="837344"/>
            <a:chExt cx="4012624" cy="5688000"/>
          </a:xfrm>
        </p:grpSpPr>
        <p:pic>
          <p:nvPicPr>
            <p:cNvPr id="7" name="Grafik 14" descr="nf_brandschutz.gif">
              <a:hlinkClick r:id="rId2" action="ppaction://hlinkfile"/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837344"/>
              <a:ext cx="4012624" cy="56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Grafik 16" descr="nf_brandschutz.gif">
              <a:hlinkClick r:id="rId2" action="ppaction://hlinkfile"/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t="17724" b="59489"/>
            <a:stretch>
              <a:fillRect/>
            </a:stretch>
          </p:blipFill>
          <p:spPr>
            <a:xfrm>
              <a:off x="251520" y="1844824"/>
              <a:ext cx="4012624" cy="1296144"/>
            </a:xfrm>
            <a:prstGeom prst="rect">
              <a:avLst/>
            </a:prstGeom>
          </p:spPr>
        </p:pic>
        <p:pic>
          <p:nvPicPr>
            <p:cNvPr id="9" name="Grafik 19" descr="nf_brandschutz.gif">
              <a:hlinkClick r:id="rId2" action="ppaction://hlinkfile"/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t="65830" b="-11"/>
            <a:stretch>
              <a:fillRect/>
            </a:stretch>
          </p:blipFill>
          <p:spPr>
            <a:xfrm>
              <a:off x="251520" y="4581128"/>
              <a:ext cx="4012624" cy="1944216"/>
            </a:xfrm>
            <a:prstGeom prst="rect">
              <a:avLst/>
            </a:prstGeom>
          </p:spPr>
        </p:pic>
      </p:grpSp>
      <p:sp>
        <p:nvSpPr>
          <p:cNvPr id="10" name="Textfeld 17"/>
          <p:cNvSpPr txBox="1">
            <a:spLocks noChangeArrowheads="1"/>
          </p:cNvSpPr>
          <p:nvPr/>
        </p:nvSpPr>
        <p:spPr bwMode="auto">
          <a:xfrm>
            <a:off x="6321146" y="1643850"/>
            <a:ext cx="4176712" cy="4601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ts val="600"/>
              </a:spcAft>
            </a:pPr>
            <a:endParaRPr lang="de-DE" altLang="de-DE" b="1" dirty="0">
              <a:solidFill>
                <a:srgbClr val="FF0000"/>
              </a:solidFill>
              <a:latin typeface="+mn-lt"/>
            </a:endParaRPr>
          </a:p>
          <a:p>
            <a:pPr>
              <a:spcAft>
                <a:spcPts val="600"/>
              </a:spcAft>
            </a:pPr>
            <a:r>
              <a:rPr lang="de-DE" altLang="de-DE" b="1" dirty="0">
                <a:solidFill>
                  <a:srgbClr val="FF0000"/>
                </a:solidFill>
                <a:latin typeface="+mn-lt"/>
              </a:rPr>
              <a:t>Begeben Sie sich zum Sammelplatz</a:t>
            </a:r>
            <a:r>
              <a:rPr lang="de-DE" altLang="de-DE" dirty="0">
                <a:solidFill>
                  <a:schemeClr val="accent1"/>
                </a:solidFill>
                <a:latin typeface="+mn-lt"/>
              </a:rPr>
              <a:t>, </a:t>
            </a:r>
            <a:r>
              <a:rPr lang="de-DE" altLang="de-DE" dirty="0">
                <a:latin typeface="+mn-lt"/>
              </a:rPr>
              <a:t>damit wir sicher sind, dass sich niemand mehr in Gefahr befindet! </a:t>
            </a:r>
          </a:p>
          <a:p>
            <a:pPr>
              <a:spcAft>
                <a:spcPts val="600"/>
              </a:spcAft>
            </a:pPr>
            <a:endParaRPr lang="de-DE" altLang="de-DE" sz="2000" dirty="0">
              <a:solidFill>
                <a:schemeClr val="accent1"/>
              </a:solidFill>
              <a:latin typeface="+mn-lt"/>
            </a:endParaRPr>
          </a:p>
          <a:p>
            <a:pPr>
              <a:spcAft>
                <a:spcPts val="600"/>
              </a:spcAft>
            </a:pPr>
            <a:endParaRPr lang="de-DE" altLang="de-DE" sz="2000" dirty="0">
              <a:solidFill>
                <a:schemeClr val="accent1"/>
              </a:solidFill>
              <a:latin typeface="+mn-lt"/>
            </a:endParaRPr>
          </a:p>
          <a:p>
            <a:pPr>
              <a:spcAft>
                <a:spcPts val="600"/>
              </a:spcAft>
            </a:pPr>
            <a:endParaRPr lang="de-DE" altLang="de-DE" sz="2000" dirty="0">
              <a:solidFill>
                <a:schemeClr val="accent1"/>
              </a:solidFill>
              <a:latin typeface="+mn-lt"/>
            </a:endParaRPr>
          </a:p>
          <a:p>
            <a:pPr>
              <a:spcAft>
                <a:spcPts val="600"/>
              </a:spcAft>
            </a:pPr>
            <a:endParaRPr lang="de-DE" altLang="de-DE" sz="2000" dirty="0"/>
          </a:p>
          <a:p>
            <a:pPr>
              <a:spcAft>
                <a:spcPts val="600"/>
              </a:spcAft>
              <a:buFont typeface="Symbol" charset="2"/>
              <a:buChar char="-"/>
            </a:pPr>
            <a:endParaRPr lang="de-DE" altLang="de-DE" sz="2000" dirty="0"/>
          </a:p>
          <a:p>
            <a:pPr>
              <a:spcAft>
                <a:spcPts val="600"/>
              </a:spcAft>
            </a:pPr>
            <a:endParaRPr lang="de-DE" altLang="de-DE" sz="2000" dirty="0"/>
          </a:p>
          <a:p>
            <a:pPr>
              <a:spcAft>
                <a:spcPts val="600"/>
              </a:spcAft>
            </a:pPr>
            <a:endParaRPr lang="de-DE" altLang="de-DE" sz="2000" dirty="0"/>
          </a:p>
          <a:p>
            <a:pPr>
              <a:spcAft>
                <a:spcPts val="600"/>
              </a:spcAft>
            </a:pPr>
            <a:r>
              <a:rPr lang="de-DE" altLang="de-DE" dirty="0">
                <a:latin typeface="+mn-lt"/>
              </a:rPr>
              <a:t>Wo sich Ihr Sammelplatz befindet, erfahren Sie von Ihrem Vorgesetzten!</a:t>
            </a:r>
          </a:p>
        </p:txBody>
      </p:sp>
      <p:pic>
        <p:nvPicPr>
          <p:cNvPr id="11" name="Grafik 10" descr="Ein Bild, das Baum, draußen, Schild, Text enthält.&#10;&#10;Mit sehr hoher Zuverlässigkeit generierte Beschreibung">
            <a:extLst>
              <a:ext uri="{FF2B5EF4-FFF2-40B4-BE49-F238E27FC236}">
                <a16:creationId xmlns:a16="http://schemas.microsoft.com/office/drawing/2014/main" id="{17524714-8ABB-4EDC-B4BA-70C91B4C4D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062" y="3195288"/>
            <a:ext cx="3282796" cy="2192908"/>
          </a:xfrm>
          <a:prstGeom prst="rect">
            <a:avLst/>
          </a:prstGeom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60BC8D74-9496-4A76-8085-94D24BB93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BF1B-7A00-4FDB-9ACC-13A0BEC11AB6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66437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4F8951FF-D952-4A6D-ADA6-EF91515A97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3400" y="2487274"/>
            <a:ext cx="1988840" cy="1988840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Sachen kann </a:t>
            </a:r>
            <a:r>
              <a:rPr lang="de-DE"/>
              <a:t>man ersetzen</a:t>
            </a:r>
            <a:endParaRPr lang="de-DE" dirty="0"/>
          </a:p>
        </p:txBody>
      </p:sp>
      <p:grpSp>
        <p:nvGrpSpPr>
          <p:cNvPr id="6" name="Gruppieren 12"/>
          <p:cNvGrpSpPr>
            <a:grpSpLocks noChangeAspect="1"/>
          </p:cNvGrpSpPr>
          <p:nvPr/>
        </p:nvGrpSpPr>
        <p:grpSpPr bwMode="auto">
          <a:xfrm>
            <a:off x="1733909" y="1446213"/>
            <a:ext cx="3354387" cy="4754562"/>
            <a:chOff x="251520" y="837344"/>
            <a:chExt cx="4012624" cy="5688000"/>
          </a:xfrm>
        </p:grpSpPr>
        <p:pic>
          <p:nvPicPr>
            <p:cNvPr id="7" name="Grafik 14" descr="nf_brandschutz.gif">
              <a:hlinkClick r:id="rId3" action="ppaction://hlinkfile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837344"/>
              <a:ext cx="4012624" cy="56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Grafik 16" descr="nf_brandschutz.gif">
              <a:hlinkClick r:id="rId3" action="ppaction://hlinkfile"/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t="17724" b="59489"/>
            <a:stretch>
              <a:fillRect/>
            </a:stretch>
          </p:blipFill>
          <p:spPr>
            <a:xfrm>
              <a:off x="251520" y="1844824"/>
              <a:ext cx="4012624" cy="1296144"/>
            </a:xfrm>
            <a:prstGeom prst="rect">
              <a:avLst/>
            </a:prstGeom>
          </p:spPr>
        </p:pic>
        <p:pic>
          <p:nvPicPr>
            <p:cNvPr id="9" name="Grafik 19" descr="nf_brandschutz.gif">
              <a:hlinkClick r:id="rId3" action="ppaction://hlinkfile"/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t="65830" b="-11"/>
            <a:stretch>
              <a:fillRect/>
            </a:stretch>
          </p:blipFill>
          <p:spPr>
            <a:xfrm>
              <a:off x="251520" y="4581128"/>
              <a:ext cx="4012624" cy="1944216"/>
            </a:xfrm>
            <a:prstGeom prst="rect">
              <a:avLst/>
            </a:prstGeom>
          </p:spPr>
        </p:pic>
      </p:grpSp>
      <p:sp>
        <p:nvSpPr>
          <p:cNvPr id="10" name="Textfeld 17"/>
          <p:cNvSpPr txBox="1">
            <a:spLocks noChangeArrowheads="1"/>
          </p:cNvSpPr>
          <p:nvPr/>
        </p:nvSpPr>
        <p:spPr bwMode="auto">
          <a:xfrm>
            <a:off x="6240463" y="1341438"/>
            <a:ext cx="417671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de-DE" altLang="de-DE" b="1" dirty="0">
                <a:latin typeface="+mn-lt"/>
              </a:rPr>
              <a:t>Gegenstände, Akten und andere Sachen kann man ersetzen. Menschenleben nicht!</a:t>
            </a:r>
            <a:endParaRPr lang="de-DE" altLang="de-DE" dirty="0">
              <a:latin typeface="+mn-lt"/>
            </a:endParaRPr>
          </a:p>
        </p:txBody>
      </p:sp>
      <p:sp>
        <p:nvSpPr>
          <p:cNvPr id="11" name="Abgerundetes Rechteck 10"/>
          <p:cNvSpPr/>
          <p:nvPr/>
        </p:nvSpPr>
        <p:spPr>
          <a:xfrm>
            <a:off x="7464426" y="2852739"/>
            <a:ext cx="3095625" cy="3240087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b="1" dirty="0">
                <a:solidFill>
                  <a:srgbClr val="FF0000"/>
                </a:solidFill>
              </a:rPr>
              <a:t>Es ist Ihnen aus diesem Grund untersagt, im Gefahrenfall Akten oder persönliche Gegenstände                                mitzunehmen und sich dadurch in Gefahr zu bringen!</a:t>
            </a:r>
          </a:p>
        </p:txBody>
      </p:sp>
      <p:sp>
        <p:nvSpPr>
          <p:cNvPr id="12" name="Textfeld 23">
            <a:extLst>
              <a:ext uri="{FF2B5EF4-FFF2-40B4-BE49-F238E27FC236}">
                <a16:creationId xmlns:a16="http://schemas.microsoft.com/office/drawing/2014/main" id="{B8E53AEC-884E-4620-AC26-2C1EF409DAD9}"/>
              </a:ext>
            </a:extLst>
          </p:cNvPr>
          <p:cNvSpPr txBox="1"/>
          <p:nvPr/>
        </p:nvSpPr>
        <p:spPr>
          <a:xfrm>
            <a:off x="6265539" y="4332344"/>
            <a:ext cx="20632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800" dirty="0"/>
              <a:t> © </a:t>
            </a:r>
            <a:r>
              <a:rPr lang="de-DE" sz="800" dirty="0" err="1"/>
              <a:t>Saftey</a:t>
            </a:r>
            <a:r>
              <a:rPr lang="de-DE" sz="800" dirty="0"/>
              <a:t> </a:t>
            </a:r>
            <a:r>
              <a:rPr lang="de-DE" sz="800" dirty="0" err="1"/>
              <a:t>Xperts</a:t>
            </a:r>
            <a:r>
              <a:rPr lang="de-DE" sz="800" dirty="0"/>
              <a:t> 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B0F916F-7BBE-4E0F-9F16-39E0BAE2F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BF1B-7A00-4FDB-9ACC-13A0BEC11AB6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114447"/>
      </p:ext>
    </p:extLst>
  </p:cSld>
  <p:clrMapOvr>
    <a:masterClrMapping/>
  </p:clrMapOvr>
</p:sld>
</file>

<file path=ppt/theme/theme1.xml><?xml version="1.0" encoding="utf-8"?>
<a:theme xmlns:a="http://schemas.openxmlformats.org/drawingml/2006/main" name="SafetyXperts">
  <a:themeElements>
    <a:clrScheme name="SafetyXperts">
      <a:dk1>
        <a:srgbClr val="5F5F5F"/>
      </a:dk1>
      <a:lt1>
        <a:sysClr val="window" lastClr="FFFFFF"/>
      </a:lt1>
      <a:dk2>
        <a:srgbClr val="4A4A4B"/>
      </a:dk2>
      <a:lt2>
        <a:srgbClr val="A5A5A5"/>
      </a:lt2>
      <a:accent1>
        <a:srgbClr val="42A0DE"/>
      </a:accent1>
      <a:accent2>
        <a:srgbClr val="2A6BFF"/>
      </a:accent2>
      <a:accent3>
        <a:srgbClr val="2632FF"/>
      </a:accent3>
      <a:accent4>
        <a:srgbClr val="3F4044"/>
      </a:accent4>
      <a:accent5>
        <a:srgbClr val="5F5F5F"/>
      </a:accent5>
      <a:accent6>
        <a:srgbClr val="A5A5A5"/>
      </a:accent6>
      <a:hlink>
        <a:srgbClr val="0563C1"/>
      </a:hlink>
      <a:folHlink>
        <a:srgbClr val="954F72"/>
      </a:folHlink>
    </a:clrScheme>
    <a:fontScheme name="SafetyXper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afetyXperts" id="{38EC8886-3E08-44FC-86BB-7BDBDE940EFF}" vid="{BFAE7079-8FE6-44E2-9E81-B43BD5DC6D6F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5f3c0c8-cb47-4a26-91a1-a44bb4539247" xsi:nil="true"/>
    <lcf76f155ced4ddcb4097134ff3c332f xmlns="bbb3f655-f267-4a84-b742-532fbc77d0ab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9C0657C80C9EB42A8AE8AF1E32C18B5" ma:contentTypeVersion="16" ma:contentTypeDescription="Ein neues Dokument erstellen." ma:contentTypeScope="" ma:versionID="b48c60bcb5f7d428e64c16f8b40588dd">
  <xsd:schema xmlns:xsd="http://www.w3.org/2001/XMLSchema" xmlns:xs="http://www.w3.org/2001/XMLSchema" xmlns:p="http://schemas.microsoft.com/office/2006/metadata/properties" xmlns:ns2="bbb3f655-f267-4a84-b742-532fbc77d0ab" xmlns:ns3="f5f3c0c8-cb47-4a26-91a1-a44bb4539247" targetNamespace="http://schemas.microsoft.com/office/2006/metadata/properties" ma:root="true" ma:fieldsID="dfa5347d09fbae1c92fe6be18fe04650" ns2:_="" ns3:_="">
    <xsd:import namespace="bbb3f655-f267-4a84-b742-532fbc77d0ab"/>
    <xsd:import namespace="f5f3c0c8-cb47-4a26-91a1-a44bb45392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b3f655-f267-4a84-b742-532fbc77d0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0a4a64a0-82bc-48a6-9867-8208b236fb3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f3c0c8-cb47-4a26-91a1-a44bb453924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0bcdc34-3acf-42b1-abfa-b6ef944057a8}" ma:internalName="TaxCatchAll" ma:showField="CatchAllData" ma:web="f5f3c0c8-cb47-4a26-91a1-a44bb453924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9152EF5-CE80-46AE-AA7F-C0C8CEFDBD5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E7184BB-ADC6-4807-A1DB-62CC1CF24ED2}">
  <ds:schemaRefs>
    <ds:schemaRef ds:uri="http://schemas.microsoft.com/office/2006/metadata/properties"/>
    <ds:schemaRef ds:uri="http://schemas.microsoft.com/office/infopath/2007/PartnerControls"/>
    <ds:schemaRef ds:uri="f5f3c0c8-cb47-4a26-91a1-a44bb4539247"/>
    <ds:schemaRef ds:uri="bbb3f655-f267-4a84-b742-532fbc77d0ab"/>
  </ds:schemaRefs>
</ds:datastoreItem>
</file>

<file path=customXml/itemProps3.xml><?xml version="1.0" encoding="utf-8"?>
<ds:datastoreItem xmlns:ds="http://schemas.openxmlformats.org/officeDocument/2006/customXml" ds:itemID="{614A9636-7F75-4CC9-A2C0-706CE53B37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b3f655-f267-4a84-b742-532fbc77d0ab"/>
    <ds:schemaRef ds:uri="f5f3c0c8-cb47-4a26-91a1-a44bb45392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SafetyXperts</Template>
  <TotalTime>0</TotalTime>
  <Words>586</Words>
  <Application>Microsoft Macintosh PowerPoint</Application>
  <PresentationFormat>Breitbild</PresentationFormat>
  <Paragraphs>117</Paragraphs>
  <Slides>18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3" baseType="lpstr">
      <vt:lpstr>Arial</vt:lpstr>
      <vt:lpstr>Calibri</vt:lpstr>
      <vt:lpstr>Symbol</vt:lpstr>
      <vt:lpstr>Wingdings</vt:lpstr>
      <vt:lpstr>SafetyXperts</vt:lpstr>
      <vt:lpstr>Verhalten im Brandfall</vt:lpstr>
      <vt:lpstr>Schützen Sie Ihren Arbeitsplatz!</vt:lpstr>
      <vt:lpstr>Brandschutz ist unsere Aufgabe</vt:lpstr>
      <vt:lpstr>Beachten Sie die Brandschutzzeichen</vt:lpstr>
      <vt:lpstr>Verhalten im Brandfall</vt:lpstr>
      <vt:lpstr>Der Notruf</vt:lpstr>
      <vt:lpstr>In Sicherheit bringen</vt:lpstr>
      <vt:lpstr>Begeben Sie sich zum Sammelplatz</vt:lpstr>
      <vt:lpstr>Sachen kann man ersetzen</vt:lpstr>
      <vt:lpstr>Aufzüge benutzen verboten!</vt:lpstr>
      <vt:lpstr>Flüchten Sie in Bodennähe</vt:lpstr>
      <vt:lpstr>Versperrter Fluchtweg</vt:lpstr>
      <vt:lpstr>Tipps zum Verhalten im Brandfall</vt:lpstr>
      <vt:lpstr>Tipps zum Verhalten im Brandfall</vt:lpstr>
      <vt:lpstr>Tipps zum Verhalten im Brandfall</vt:lpstr>
      <vt:lpstr>Flucht- und Rettungsplan</vt:lpstr>
      <vt:lpstr>Löschversuch unternehmen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Verhalten im Brandfall</dc:title>
  <dc:creator>KSc - Katharina Schnoor</dc:creator>
  <cp:lastModifiedBy>Uta Otterbach</cp:lastModifiedBy>
  <cp:revision>3</cp:revision>
  <dcterms:created xsi:type="dcterms:W3CDTF">2022-06-08T15:47:20Z</dcterms:created>
  <dcterms:modified xsi:type="dcterms:W3CDTF">2022-11-29T01:14:07Z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0x010100E9C0657C80C9EB42A8AE8AF1E32C18B5</vt:lpwstr>
  </property>
</Properties>
</file>